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2" r:id="rId4"/>
    <p:sldId id="273" r:id="rId5"/>
    <p:sldId id="260" r:id="rId6"/>
    <p:sldId id="262" r:id="rId7"/>
    <p:sldId id="263" r:id="rId8"/>
    <p:sldId id="283" r:id="rId9"/>
    <p:sldId id="264" r:id="rId10"/>
    <p:sldId id="274" r:id="rId11"/>
    <p:sldId id="275" r:id="rId12"/>
    <p:sldId id="276" r:id="rId13"/>
    <p:sldId id="281" r:id="rId14"/>
    <p:sldId id="277" r:id="rId15"/>
    <p:sldId id="278" r:id="rId16"/>
    <p:sldId id="280" r:id="rId17"/>
    <p:sldId id="279" r:id="rId18"/>
    <p:sldId id="271" r:id="rId19"/>
    <p:sldId id="282" r:id="rId20"/>
    <p:sldId id="284" r:id="rId21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  <a:srgbClr val="3399FF"/>
    <a:srgbClr val="CC66FF"/>
    <a:srgbClr val="FFFF00"/>
    <a:srgbClr val="FF66FF"/>
    <a:srgbClr val="00FF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1A999-D03A-462E-8AA7-F11CE30623C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44656-037A-4A5E-BE9A-FE261ACEEC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DEB2-A20D-4DB7-87D6-BE1F5E2EC2F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DEB2-A20D-4DB7-87D6-BE1F5E2EC2F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DEB2-A20D-4DB7-87D6-BE1F5E2EC2F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D815-8B11-4F62-949A-B3CE952B1084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484C-E313-4586-8570-143F8F70A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gif"/><Relationship Id="rId10" Type="http://schemas.openxmlformats.org/officeDocument/2006/relationships/image" Target="../media/image58.gif"/><Relationship Id="rId4" Type="http://schemas.openxmlformats.org/officeDocument/2006/relationships/image" Target="../media/image52.gif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1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gif"/><Relationship Id="rId9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Автоматизация звуков </a:t>
            </a:r>
            <a:br>
              <a:rPr lang="ru-RU" dirty="0"/>
            </a:br>
            <a:r>
              <a:rPr lang="ru-RU" dirty="0"/>
              <a:t>с - </a:t>
            </a:r>
            <a:r>
              <a:rPr lang="ru-RU" dirty="0" err="1"/>
              <a:t>сь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сомов.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2403551" cy="4120373"/>
          </a:xfrm>
        </p:spPr>
      </p:pic>
      <p:pic>
        <p:nvPicPr>
          <p:cNvPr id="12290" name="Picture 2" descr="http://hrsbstaff.ednet.ns.ca/IFC/images/Animals/catfis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428736"/>
            <a:ext cx="2137124" cy="2071702"/>
          </a:xfrm>
          <a:prstGeom prst="rect">
            <a:avLst/>
          </a:prstGeom>
          <a:noFill/>
        </p:spPr>
      </p:pic>
      <p:pic>
        <p:nvPicPr>
          <p:cNvPr id="6" name="Picture 2" descr="http://hrsbstaff.ednet.ns.ca/IFC/images/Animals/catfis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2137124" cy="2071702"/>
          </a:xfrm>
          <a:prstGeom prst="rect">
            <a:avLst/>
          </a:prstGeom>
          <a:noFill/>
        </p:spPr>
      </p:pic>
      <p:pic>
        <p:nvPicPr>
          <p:cNvPr id="8" name="Picture 2" descr="http://hrsbstaff.ednet.ns.ca/IFC/images/Animals/catfis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00174"/>
            <a:ext cx="2137124" cy="2071702"/>
          </a:xfrm>
          <a:prstGeom prst="rect">
            <a:avLst/>
          </a:prstGeom>
          <a:noFill/>
        </p:spPr>
      </p:pic>
      <p:pic>
        <p:nvPicPr>
          <p:cNvPr id="9" name="Picture 2" descr="http://hrsbstaff.ednet.ns.ca/IFC/images/Animals/catfis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571876"/>
            <a:ext cx="2137124" cy="2071702"/>
          </a:xfrm>
          <a:prstGeom prst="rect">
            <a:avLst/>
          </a:prstGeom>
          <a:noFill/>
        </p:spPr>
      </p:pic>
      <p:pic>
        <p:nvPicPr>
          <p:cNvPr id="10" name="Picture 2" descr="http://hrsbstaff.ednet.ns.ca/IFC/images/Animals/catfis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71876"/>
            <a:ext cx="2137124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сумки.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9751" y="1571612"/>
            <a:ext cx="2403551" cy="4120373"/>
          </a:xfrm>
        </p:spPr>
      </p:pic>
      <p:pic>
        <p:nvPicPr>
          <p:cNvPr id="11266" name="Picture 2" descr="http://3.bp.blogspot.com/-A9p1RhrgqUk/UExeOnie-GI/AAAAAAAABiw/H1nK76mSVQA/s1600/DolceBag-zoom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357430"/>
            <a:ext cx="2857520" cy="2286016"/>
          </a:xfrm>
          <a:prstGeom prst="rect">
            <a:avLst/>
          </a:prstGeom>
          <a:noFill/>
        </p:spPr>
      </p:pic>
      <p:pic>
        <p:nvPicPr>
          <p:cNvPr id="6" name="Picture 2" descr="http://3.bp.blogspot.com/-A9p1RhrgqUk/UExeOnie-GI/AAAAAAAABiw/H1nK76mSVQA/s1600/DolceBag-zoom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286124"/>
            <a:ext cx="2857520" cy="2286016"/>
          </a:xfrm>
          <a:prstGeom prst="rect">
            <a:avLst/>
          </a:prstGeom>
          <a:noFill/>
        </p:spPr>
      </p:pic>
      <p:pic>
        <p:nvPicPr>
          <p:cNvPr id="8" name="Picture 2" descr="http://3.bp.blogspot.com/-A9p1RhrgqUk/UExeOnie-GI/AAAAAAAABiw/H1nK76mSVQA/s1600/DolceBag-zoom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857520" cy="2286016"/>
          </a:xfrm>
          <a:prstGeom prst="rect">
            <a:avLst/>
          </a:prstGeom>
          <a:noFill/>
        </p:spPr>
      </p:pic>
      <p:pic>
        <p:nvPicPr>
          <p:cNvPr id="9" name="Picture 2" descr="http://3.bp.blogspot.com/-A9p1RhrgqUk/UExeOnie-GI/AAAAAAAABiw/H1nK76mSVQA/s1600/DolceBag-zoom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2857520" cy="2286016"/>
          </a:xfrm>
          <a:prstGeom prst="rect">
            <a:avLst/>
          </a:prstGeom>
          <a:noFill/>
        </p:spPr>
      </p:pic>
      <p:pic>
        <p:nvPicPr>
          <p:cNvPr id="10" name="Picture 2" descr="http://3.bp.blogspot.com/-A9p1RhrgqUk/UExeOnie-GI/AAAAAAAABiw/H1nK76mSVQA/s1600/DolceBag-zoom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85860"/>
            <a:ext cx="285752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стулья.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2403551" cy="4120373"/>
          </a:xfrm>
        </p:spPr>
      </p:pic>
      <p:pic>
        <p:nvPicPr>
          <p:cNvPr id="10242" name="Picture 2" descr="http://dgdesign.ru/uploads/posts/2015-02/thumbs/1423726732_stul-na-prozrachnom-f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357298"/>
            <a:ext cx="1828797" cy="2700755"/>
          </a:xfrm>
          <a:prstGeom prst="rect">
            <a:avLst/>
          </a:prstGeom>
          <a:noFill/>
        </p:spPr>
      </p:pic>
      <p:pic>
        <p:nvPicPr>
          <p:cNvPr id="6" name="Picture 2" descr="http://dgdesign.ru/uploads/posts/2015-02/thumbs/1423726732_stul-na-prozrachnom-f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285860"/>
            <a:ext cx="1828797" cy="2700755"/>
          </a:xfrm>
          <a:prstGeom prst="rect">
            <a:avLst/>
          </a:prstGeom>
          <a:noFill/>
        </p:spPr>
      </p:pic>
      <p:pic>
        <p:nvPicPr>
          <p:cNvPr id="8" name="Picture 2" descr="http://dgdesign.ru/uploads/posts/2015-02/thumbs/1423726732_stul-na-prozrachnom-f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285860"/>
            <a:ext cx="1828797" cy="2700755"/>
          </a:xfrm>
          <a:prstGeom prst="rect">
            <a:avLst/>
          </a:prstGeom>
          <a:noFill/>
        </p:spPr>
      </p:pic>
      <p:pic>
        <p:nvPicPr>
          <p:cNvPr id="9" name="Picture 2" descr="http://dgdesign.ru/uploads/posts/2015-02/thumbs/1423726732_stul-na-prozrachnom-f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643314"/>
            <a:ext cx="1828797" cy="2700755"/>
          </a:xfrm>
          <a:prstGeom prst="rect">
            <a:avLst/>
          </a:prstGeom>
          <a:noFill/>
        </p:spPr>
      </p:pic>
      <p:pic>
        <p:nvPicPr>
          <p:cNvPr id="10" name="Picture 2" descr="http://dgdesign.ru/uploads/posts/2015-02/thumbs/1423726732_stul-na-prozrachnom-f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71876"/>
            <a:ext cx="1828797" cy="2700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снежинки.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2403551" cy="4120373"/>
          </a:xfrm>
        </p:spPr>
      </p:pic>
      <p:pic>
        <p:nvPicPr>
          <p:cNvPr id="36866" name="Picture 2" descr="http://parnasse.ru/images/photos/medium/c91ee4355b764e780bd923074276e4e0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85992"/>
            <a:ext cx="1904980" cy="1645903"/>
          </a:xfrm>
          <a:prstGeom prst="rect">
            <a:avLst/>
          </a:prstGeom>
          <a:noFill/>
        </p:spPr>
      </p:pic>
      <p:pic>
        <p:nvPicPr>
          <p:cNvPr id="11" name="Picture 2" descr="http://parnasse.ru/images/photos/medium/c91ee4355b764e780bd923074276e4e0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1876"/>
            <a:ext cx="1904980" cy="1645903"/>
          </a:xfrm>
          <a:prstGeom prst="rect">
            <a:avLst/>
          </a:prstGeom>
          <a:noFill/>
        </p:spPr>
      </p:pic>
      <p:pic>
        <p:nvPicPr>
          <p:cNvPr id="12" name="Picture 2" descr="http://parnasse.ru/images/photos/medium/c91ee4355b764e780bd923074276e4e0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643314"/>
            <a:ext cx="1904980" cy="1645903"/>
          </a:xfrm>
          <a:prstGeom prst="rect">
            <a:avLst/>
          </a:prstGeom>
          <a:noFill/>
        </p:spPr>
      </p:pic>
      <p:pic>
        <p:nvPicPr>
          <p:cNvPr id="13" name="Picture 2" descr="http://parnasse.ru/images/photos/medium/c91ee4355b764e780bd923074276e4e0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1904980" cy="1645903"/>
          </a:xfrm>
          <a:prstGeom prst="rect">
            <a:avLst/>
          </a:prstGeom>
          <a:noFill/>
        </p:spPr>
      </p:pic>
      <p:pic>
        <p:nvPicPr>
          <p:cNvPr id="15" name="Picture 2" descr="http://parnasse.ru/images/photos/medium/c91ee4355b764e780bd923074276e4e0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428736"/>
            <a:ext cx="1904980" cy="1645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кусты.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9751" y="1571612"/>
            <a:ext cx="2403551" cy="4120373"/>
          </a:xfrm>
        </p:spPr>
      </p:pic>
      <p:pic>
        <p:nvPicPr>
          <p:cNvPr id="9218" name="Picture 2" descr="http://s0.pic4you.ru/allimage/y2012/05-04/12216/19860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357430"/>
            <a:ext cx="2143132" cy="1818090"/>
          </a:xfrm>
          <a:prstGeom prst="rect">
            <a:avLst/>
          </a:prstGeom>
          <a:noFill/>
        </p:spPr>
      </p:pic>
      <p:pic>
        <p:nvPicPr>
          <p:cNvPr id="6" name="Picture 2" descr="http://s0.pic4you.ru/allimage/y2012/05-04/12216/19860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214422"/>
            <a:ext cx="2143132" cy="1818090"/>
          </a:xfrm>
          <a:prstGeom prst="rect">
            <a:avLst/>
          </a:prstGeom>
          <a:noFill/>
        </p:spPr>
      </p:pic>
      <p:pic>
        <p:nvPicPr>
          <p:cNvPr id="8" name="Picture 2" descr="http://s0.pic4you.ru/allimage/y2012/05-04/12216/19860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500174"/>
            <a:ext cx="2143132" cy="1818090"/>
          </a:xfrm>
          <a:prstGeom prst="rect">
            <a:avLst/>
          </a:prstGeom>
          <a:noFill/>
        </p:spPr>
      </p:pic>
      <p:pic>
        <p:nvPicPr>
          <p:cNvPr id="9" name="Picture 2" descr="http://s0.pic4you.ru/allimage/y2012/05-04/12216/19860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786190"/>
            <a:ext cx="2143132" cy="1818090"/>
          </a:xfrm>
          <a:prstGeom prst="rect">
            <a:avLst/>
          </a:prstGeom>
          <a:noFill/>
        </p:spPr>
      </p:pic>
      <p:pic>
        <p:nvPicPr>
          <p:cNvPr id="10" name="Picture 2" descr="http://s0.pic4you.ru/allimage/y2012/05-04/12216/19860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571876"/>
            <a:ext cx="2143132" cy="1818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гусей.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9751" y="1571612"/>
            <a:ext cx="2403551" cy="4120373"/>
          </a:xfrm>
        </p:spPr>
      </p:pic>
      <p:pic>
        <p:nvPicPr>
          <p:cNvPr id="8193" name="Picture 1" descr="F:\Новая папка (2)в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35743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1" descr="F:\Новая папка (2)в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428736"/>
            <a:ext cx="2133600" cy="2133600"/>
          </a:xfrm>
          <a:prstGeom prst="rect">
            <a:avLst/>
          </a:prstGeom>
          <a:noFill/>
        </p:spPr>
      </p:pic>
      <p:pic>
        <p:nvPicPr>
          <p:cNvPr id="8" name="Picture 1" descr="F:\Новая папка (2)в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500438"/>
            <a:ext cx="2133600" cy="2133600"/>
          </a:xfrm>
          <a:prstGeom prst="rect">
            <a:avLst/>
          </a:prstGeom>
          <a:noFill/>
        </p:spPr>
      </p:pic>
      <p:pic>
        <p:nvPicPr>
          <p:cNvPr id="9" name="Picture 1" descr="F:\Новая папка (2)в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428736"/>
            <a:ext cx="2133600" cy="2133600"/>
          </a:xfrm>
          <a:prstGeom prst="rect">
            <a:avLst/>
          </a:prstGeom>
          <a:noFill/>
        </p:spPr>
      </p:pic>
      <p:pic>
        <p:nvPicPr>
          <p:cNvPr id="10" name="Picture 1" descr="F:\Новая папка (2)вв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714752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синиц.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2403551" cy="4120373"/>
          </a:xfrm>
        </p:spPr>
      </p:pic>
      <p:sp>
        <p:nvSpPr>
          <p:cNvPr id="7170" name="AutoShape 2" descr="https://img-fotki.yandex.ru/get/3013/112265771.7d3/0_c3216_8287466a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img-fotki.yandex.ru/get/3013/112265771.7d3/0_c3216_8287466a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4" name="Picture 4" descr="http://abload.de/img/bird-png-kus-png-174mcp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143116"/>
            <a:ext cx="3046272" cy="2028818"/>
          </a:xfrm>
          <a:prstGeom prst="rect">
            <a:avLst/>
          </a:prstGeom>
          <a:noFill/>
        </p:spPr>
      </p:pic>
      <p:pic>
        <p:nvPicPr>
          <p:cNvPr id="13" name="Picture 4" descr="http://abload.de/img/bird-png-kus-png-174mcp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142984"/>
            <a:ext cx="3046272" cy="2028818"/>
          </a:xfrm>
          <a:prstGeom prst="rect">
            <a:avLst/>
          </a:prstGeom>
          <a:noFill/>
        </p:spPr>
      </p:pic>
      <p:pic>
        <p:nvPicPr>
          <p:cNvPr id="15" name="Picture 4" descr="http://abload.de/img/bird-png-kus-png-174mcp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786190"/>
            <a:ext cx="3046272" cy="2028818"/>
          </a:xfrm>
          <a:prstGeom prst="rect">
            <a:avLst/>
          </a:prstGeom>
          <a:noFill/>
        </p:spPr>
      </p:pic>
      <p:pic>
        <p:nvPicPr>
          <p:cNvPr id="16" name="Picture 4" descr="http://abload.de/img/bird-png-kus-png-174mcp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572132" y="1357298"/>
            <a:ext cx="3046272" cy="2028818"/>
          </a:xfrm>
          <a:prstGeom prst="rect">
            <a:avLst/>
          </a:prstGeom>
          <a:noFill/>
        </p:spPr>
      </p:pic>
      <p:pic>
        <p:nvPicPr>
          <p:cNvPr id="17" name="Picture 4" descr="http://abload.de/img/bird-png-kus-png-174mcp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572132" y="3357562"/>
            <a:ext cx="3046272" cy="2028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Помоги Соне посчитать снегирей.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9751" y="1571612"/>
            <a:ext cx="2403551" cy="4120373"/>
          </a:xfrm>
        </p:spPr>
      </p:pic>
      <p:sp>
        <p:nvSpPr>
          <p:cNvPr id="7170" name="AutoShape 2" descr="https://img-fotki.yandex.ru/get/3013/112265771.7d3/0_c3216_8287466a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img-fotki.yandex.ru/get/3013/112265771.7d3/0_c3216_8287466a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www.playcast.ru/uploads/2015/11/16/158969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643182"/>
            <a:ext cx="2825413" cy="1571636"/>
          </a:xfrm>
          <a:prstGeom prst="rect">
            <a:avLst/>
          </a:prstGeom>
          <a:noFill/>
        </p:spPr>
      </p:pic>
      <p:pic>
        <p:nvPicPr>
          <p:cNvPr id="8" name="Picture 6" descr="http://www.playcast.ru/uploads/2015/11/16/158969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785926"/>
            <a:ext cx="2825413" cy="1571636"/>
          </a:xfrm>
          <a:prstGeom prst="rect">
            <a:avLst/>
          </a:prstGeom>
          <a:noFill/>
        </p:spPr>
      </p:pic>
      <p:pic>
        <p:nvPicPr>
          <p:cNvPr id="9" name="Picture 6" descr="http://www.playcast.ru/uploads/2015/11/16/158969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2825413" cy="1571636"/>
          </a:xfrm>
          <a:prstGeom prst="rect">
            <a:avLst/>
          </a:prstGeom>
          <a:noFill/>
        </p:spPr>
      </p:pic>
      <p:pic>
        <p:nvPicPr>
          <p:cNvPr id="10" name="Picture 6" descr="http://www.playcast.ru/uploads/2015/11/16/158969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857628"/>
            <a:ext cx="2825413" cy="1571636"/>
          </a:xfrm>
          <a:prstGeom prst="rect">
            <a:avLst/>
          </a:prstGeom>
          <a:noFill/>
        </p:spPr>
      </p:pic>
      <p:pic>
        <p:nvPicPr>
          <p:cNvPr id="11" name="Picture 6" descr="http://www.playcast.ru/uploads/2015/11/16/158969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929066"/>
            <a:ext cx="2825413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0000FF"/>
                </a:solidFill>
              </a:rPr>
              <a:t>Игра «В гостях у гнома»</a:t>
            </a:r>
            <a:br>
              <a:rPr lang="ru-RU" b="1" dirty="0">
                <a:solidFill>
                  <a:srgbClr val="0000FF"/>
                </a:solidFill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72" y="714356"/>
            <a:ext cx="7829576" cy="1711332"/>
          </a:xfrm>
        </p:spPr>
        <p:txBody>
          <a:bodyPr/>
          <a:lstStyle/>
          <a:p>
            <a:pPr lvl="0" algn="ctr"/>
            <a:r>
              <a:rPr lang="ru-RU" dirty="0">
                <a:solidFill>
                  <a:srgbClr val="7030A0"/>
                </a:solidFill>
              </a:rPr>
              <a:t>Это гном Простачок. Помоги Простачку собрать свои вещи. Для этого нажимай на предметы и большие превратятся в маленькие.</a:t>
            </a:r>
          </a:p>
          <a:p>
            <a:endParaRPr lang="ru-RU" dirty="0"/>
          </a:p>
        </p:txBody>
      </p:sp>
      <p:pic>
        <p:nvPicPr>
          <p:cNvPr id="14340" name="Picture 4" descr="http://effects1.ru/png/kartinka/interer/1/sunduki/20_sunduk-3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3211286" cy="2809876"/>
          </a:xfrm>
          <a:prstGeom prst="rect">
            <a:avLst/>
          </a:prstGeom>
          <a:noFill/>
        </p:spPr>
      </p:pic>
      <p:pic>
        <p:nvPicPr>
          <p:cNvPr id="14344" name="Picture 8" descr="http://dgdesign.ru/uploads/posts/2014-02/thumbs/1391513749_list-vishn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785794"/>
            <a:ext cx="2531225" cy="1793553"/>
          </a:xfrm>
          <a:prstGeom prst="rect">
            <a:avLst/>
          </a:prstGeom>
          <a:noFill/>
        </p:spPr>
      </p:pic>
      <p:pic>
        <p:nvPicPr>
          <p:cNvPr id="14347" name="Picture 11" descr="F:\Новая папка (2)вв\017aa4a82d4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00042"/>
            <a:ext cx="2857519" cy="1946810"/>
          </a:xfrm>
          <a:prstGeom prst="rect">
            <a:avLst/>
          </a:prstGeom>
          <a:noFill/>
        </p:spPr>
      </p:pic>
      <p:pic>
        <p:nvPicPr>
          <p:cNvPr id="14348" name="Picture 12" descr="F:\Новая папка (2)вв\0_8c06a_7d6e468c_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857496"/>
            <a:ext cx="1599093" cy="1671646"/>
          </a:xfrm>
          <a:prstGeom prst="rect">
            <a:avLst/>
          </a:prstGeom>
          <a:noFill/>
        </p:spPr>
      </p:pic>
      <p:pic>
        <p:nvPicPr>
          <p:cNvPr id="14350" name="Picture 14" descr="http://img1.liveinternet.ru/images/attach/c/3/121/938/121938069_gnom_prostak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2357430"/>
            <a:ext cx="2952055" cy="3786214"/>
          </a:xfrm>
          <a:prstGeom prst="rect">
            <a:avLst/>
          </a:prstGeom>
          <a:noFill/>
        </p:spPr>
      </p:pic>
      <p:pic>
        <p:nvPicPr>
          <p:cNvPr id="25" name="Picture 14" descr="http://img1.liveinternet.ru/images/attach/c/3/121/938/121938069_gnom_prostak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143240" y="2428868"/>
            <a:ext cx="2952055" cy="3786214"/>
          </a:xfrm>
          <a:prstGeom prst="rect">
            <a:avLst/>
          </a:prstGeom>
          <a:noFill/>
        </p:spPr>
      </p:pic>
      <p:pic>
        <p:nvPicPr>
          <p:cNvPr id="26" name="Picture 2" descr="http://dgdesign.ru/uploads/posts/2015-02/thumbs/1423726732_stul-na-prozrachnom-fon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858016" y="3500438"/>
            <a:ext cx="2043111" cy="3017253"/>
          </a:xfrm>
          <a:prstGeom prst="rect">
            <a:avLst/>
          </a:prstGeom>
          <a:noFill/>
        </p:spPr>
      </p:pic>
      <p:pic>
        <p:nvPicPr>
          <p:cNvPr id="14346" name="Picture 10" descr="http://www.gif-paradies.de/gifs/tiere/hunde/gemischt/gemischt_058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86512" y="2285992"/>
            <a:ext cx="2540041" cy="2219329"/>
          </a:xfrm>
          <a:prstGeom prst="rect">
            <a:avLst/>
          </a:prstGeom>
          <a:noFill/>
        </p:spPr>
      </p:pic>
      <p:pic>
        <p:nvPicPr>
          <p:cNvPr id="14342" name="Picture 6" descr="http://www.pscraft.ru/wp-content/uploads/2015/08/sto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000504"/>
            <a:ext cx="3143271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143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4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143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4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143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4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500" fill="hold"/>
                                        <p:tgtEl>
                                          <p:spTgt spid="143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2" name="Picture 20" descr="http://d.120-bal.ru/pars_docs/refs/29/28521/28521_html_6a815fd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286256"/>
            <a:ext cx="2428892" cy="2413223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500034" y="0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Упражнение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«</a:t>
            </a:r>
            <a:r>
              <a:rPr lang="ru-RU" sz="2800" b="1" kern="0" dirty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Мой, моя, мое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Собери</a:t>
            </a:r>
            <a:r>
              <a:rPr kumimoji="0" lang="ru-RU" sz="200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свои картинки в свой волшебный сундучок.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8914" name="Picture 2" descr="http://img-fotki.yandex.ru/get/9818/47407354.1010/0_16f519_6adc2d28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428736"/>
            <a:ext cx="1308033" cy="1279693"/>
          </a:xfrm>
          <a:prstGeom prst="rect">
            <a:avLst/>
          </a:prstGeom>
          <a:noFill/>
        </p:spPr>
      </p:pic>
      <p:pic>
        <p:nvPicPr>
          <p:cNvPr id="38916" name="Picture 4" descr="http://www.playcast.ru/uploads/2015/05/01/13413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214422"/>
            <a:ext cx="1571636" cy="1540940"/>
          </a:xfrm>
          <a:prstGeom prst="rect">
            <a:avLst/>
          </a:prstGeom>
          <a:noFill/>
        </p:spPr>
      </p:pic>
      <p:pic>
        <p:nvPicPr>
          <p:cNvPr id="38917" name="Picture 5" descr="F:\Новая папка (2)вв\1_MwsVakx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2714620"/>
            <a:ext cx="1036386" cy="1922571"/>
          </a:xfrm>
          <a:prstGeom prst="rect">
            <a:avLst/>
          </a:prstGeom>
          <a:noFill/>
        </p:spPr>
      </p:pic>
      <p:pic>
        <p:nvPicPr>
          <p:cNvPr id="38919" name="Picture 7" descr="http://img-fotki.yandex.ru/get/9835/16969765.200/0_8ccd9_71fc7bf9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28662" y="4643446"/>
            <a:ext cx="2248068" cy="1671837"/>
          </a:xfrm>
          <a:prstGeom prst="rect">
            <a:avLst/>
          </a:prstGeom>
          <a:noFill/>
        </p:spPr>
      </p:pic>
      <p:pic>
        <p:nvPicPr>
          <p:cNvPr id="38921" name="Picture 9" descr="http://img-fotki.yandex.ru/get/9504/160585884.5e/0_cd972_cdb0bffc_XL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48" y="1000108"/>
            <a:ext cx="3002064" cy="1928826"/>
          </a:xfrm>
          <a:prstGeom prst="rect">
            <a:avLst/>
          </a:prstGeom>
          <a:noFill/>
        </p:spPr>
      </p:pic>
      <p:pic>
        <p:nvPicPr>
          <p:cNvPr id="38923" name="Picture 11" descr="http://borisova.3dn.ru/kartinki/sweti/22549_html_m2c6af64c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224" y="2714620"/>
            <a:ext cx="1432938" cy="2000264"/>
          </a:xfrm>
          <a:prstGeom prst="rect">
            <a:avLst/>
          </a:prstGeom>
          <a:noFill/>
        </p:spPr>
      </p:pic>
      <p:sp>
        <p:nvSpPr>
          <p:cNvPr id="38925" name="AutoShape 13" descr="https://img-fotki.yandex.ru/get/6419/66124276.bc/0_7d1db_1cf748e2_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7" name="Picture 15" descr="http://s02.yapfiles.ru/files/990524/79142333_large_hsd_avsc_ele1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3174" y="3357562"/>
            <a:ext cx="2222891" cy="839759"/>
          </a:xfrm>
          <a:prstGeom prst="rect">
            <a:avLst/>
          </a:prstGeom>
          <a:noFill/>
        </p:spPr>
      </p:pic>
      <p:pic>
        <p:nvPicPr>
          <p:cNvPr id="38928" name="Picture 16" descr="F:\Новая папка (2)вв\0_7d1db_1cf748e2_S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29190" y="2714620"/>
            <a:ext cx="1905000" cy="1905000"/>
          </a:xfrm>
          <a:prstGeom prst="rect">
            <a:avLst/>
          </a:prstGeom>
          <a:noFill/>
        </p:spPr>
      </p:pic>
      <p:pic>
        <p:nvPicPr>
          <p:cNvPr id="38934" name="Picture 22" descr="http://galerey-room.ru/images/060919_138534895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00826" y="4714884"/>
            <a:ext cx="1145165" cy="1143008"/>
          </a:xfrm>
          <a:prstGeom prst="rect">
            <a:avLst/>
          </a:prstGeom>
          <a:noFill/>
        </p:spPr>
      </p:pic>
      <p:pic>
        <p:nvPicPr>
          <p:cNvPr id="38936" name="Picture 24" descr="http://clipartmania.ru/uploads/gallery/main/82/oranges-1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14612" y="1357298"/>
            <a:ext cx="1369620" cy="1440000"/>
          </a:xfrm>
          <a:prstGeom prst="rect">
            <a:avLst/>
          </a:prstGeom>
          <a:noFill/>
        </p:spPr>
      </p:pic>
      <p:pic>
        <p:nvPicPr>
          <p:cNvPr id="38938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596" y="357166"/>
            <a:ext cx="2100277" cy="3000396"/>
          </a:xfrm>
          <a:prstGeom prst="rect">
            <a:avLst/>
          </a:prstGeom>
          <a:noFill/>
        </p:spPr>
      </p:pic>
      <p:pic>
        <p:nvPicPr>
          <p:cNvPr id="24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71736" y="306162"/>
            <a:ext cx="2214578" cy="3163683"/>
          </a:xfrm>
          <a:prstGeom prst="rect">
            <a:avLst/>
          </a:prstGeom>
          <a:noFill/>
        </p:spPr>
      </p:pic>
      <p:pic>
        <p:nvPicPr>
          <p:cNvPr id="25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43438" y="428604"/>
            <a:ext cx="2350310" cy="3357586"/>
          </a:xfrm>
          <a:prstGeom prst="rect">
            <a:avLst/>
          </a:prstGeom>
          <a:noFill/>
        </p:spPr>
      </p:pic>
      <p:pic>
        <p:nvPicPr>
          <p:cNvPr id="26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28926" y="3857604"/>
            <a:ext cx="2100277" cy="3000396"/>
          </a:xfrm>
          <a:prstGeom prst="rect">
            <a:avLst/>
          </a:prstGeom>
          <a:noFill/>
        </p:spPr>
      </p:pic>
      <p:pic>
        <p:nvPicPr>
          <p:cNvPr id="27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4282" y="3857604"/>
            <a:ext cx="2100277" cy="3000396"/>
          </a:xfrm>
          <a:prstGeom prst="rect">
            <a:avLst/>
          </a:prstGeom>
          <a:noFill/>
        </p:spPr>
      </p:pic>
      <p:pic>
        <p:nvPicPr>
          <p:cNvPr id="28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00562" y="3571876"/>
            <a:ext cx="2100277" cy="3000396"/>
          </a:xfrm>
          <a:prstGeom prst="rect">
            <a:avLst/>
          </a:prstGeom>
          <a:noFill/>
        </p:spPr>
      </p:pic>
      <p:pic>
        <p:nvPicPr>
          <p:cNvPr id="29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15140" y="285728"/>
            <a:ext cx="2100277" cy="3000396"/>
          </a:xfrm>
          <a:prstGeom prst="rect">
            <a:avLst/>
          </a:prstGeom>
          <a:noFill/>
        </p:spPr>
      </p:pic>
      <p:pic>
        <p:nvPicPr>
          <p:cNvPr id="30" name="Picture 26" descr="http://fonerus.ru/_ph/86/2/749823125.gif?147241990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86578" y="3714752"/>
            <a:ext cx="2100277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191 0.47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89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38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1283 0.4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9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389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13281 0.476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89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89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35156 0.4835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89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389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2801 L 0.34357 0.2592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9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389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0.0816 0.22223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389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89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4323 0.2382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89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500" fill="hold"/>
                                        <p:tgtEl>
                                          <p:spTgt spid="389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36128 0.24768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89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500" fill="hold"/>
                                        <p:tgtEl>
                                          <p:spTgt spid="389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27552 -0.01528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-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9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500" fill="hold"/>
                                        <p:tgtEl>
                                          <p:spTgt spid="389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500" fill="hold"/>
                                        <p:tgtEl>
                                          <p:spTgt spid="389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75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8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389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0" dur="1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93" dur="1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89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1757346" cy="714380"/>
          </a:xfrm>
          <a:solidFill>
            <a:srgbClr val="66FF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6000" b="1" dirty="0" err="1">
                <a:solidFill>
                  <a:srgbClr val="FF00FF"/>
                </a:solidFill>
              </a:rPr>
              <a:t>са</a:t>
            </a:r>
            <a:endParaRPr lang="ru-RU" sz="6000" b="1" dirty="0">
              <a:solidFill>
                <a:srgbClr val="FF00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500298" y="500042"/>
            <a:ext cx="1757346" cy="714380"/>
          </a:xfrm>
          <a:prstGeom prst="rect">
            <a:avLst/>
          </a:prstGeom>
          <a:solidFill>
            <a:srgbClr val="66FF33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500562" y="500042"/>
            <a:ext cx="1757346" cy="714380"/>
          </a:xfrm>
          <a:prstGeom prst="rect">
            <a:avLst/>
          </a:prstGeom>
          <a:solidFill>
            <a:srgbClr val="66FF33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71472" y="1357298"/>
            <a:ext cx="1757346" cy="71438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571472" y="2214554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C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571472" y="3071810"/>
            <a:ext cx="1757346" cy="714380"/>
          </a:xfrm>
          <a:prstGeom prst="rect">
            <a:avLst/>
          </a:prstGeom>
          <a:solidFill>
            <a:srgbClr val="FF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571472" y="3929066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2571736" y="1357298"/>
            <a:ext cx="1757346" cy="71438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500562" y="1357298"/>
            <a:ext cx="1757346" cy="71438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2571736" y="2214554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C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4500562" y="2214554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C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571736" y="3071810"/>
            <a:ext cx="1757346" cy="714380"/>
          </a:xfrm>
          <a:prstGeom prst="rect">
            <a:avLst/>
          </a:prstGeom>
          <a:solidFill>
            <a:srgbClr val="FF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4500562" y="3071810"/>
            <a:ext cx="1757346" cy="714380"/>
          </a:xfrm>
          <a:prstGeom prst="rect">
            <a:avLst/>
          </a:prstGeom>
          <a:solidFill>
            <a:srgbClr val="FF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571736" y="3929066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500562" y="3929066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с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</a:t>
            </a:r>
          </a:p>
        </p:txBody>
      </p:sp>
      <p:pic>
        <p:nvPicPr>
          <p:cNvPr id="3" name="Picture 2" descr="F:\Новая папка (2)вв\64d9cc9697712dd1e9ddfa565b6141f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785926"/>
            <a:ext cx="3476625" cy="4730750"/>
          </a:xfrm>
          <a:prstGeom prst="rect">
            <a:avLst/>
          </a:prstGeom>
          <a:noFill/>
        </p:spPr>
      </p:pic>
      <p:pic>
        <p:nvPicPr>
          <p:cNvPr id="31" name="Picture 2" descr="F:\Новая папка (2)вв\64d9cc9697712dd1e9ddfa565b6141f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00694" y="1643050"/>
            <a:ext cx="3476625" cy="473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5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0052 -0.179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7916 L -0.00052 -0.0006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428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0000FF"/>
                </a:solidFill>
              </a:rPr>
              <a:t>Упражнение «Чей малыш»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7857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kern="0" dirty="0">
                <a:solidFill>
                  <a:srgbClr val="7030A0"/>
                </a:solidFill>
              </a:rPr>
              <a:t>Помоги малышам найти свою маму.</a:t>
            </a:r>
          </a:p>
        </p:txBody>
      </p:sp>
      <p:pic>
        <p:nvPicPr>
          <p:cNvPr id="39940" name="Picture 4" descr="http://img-fotki.yandex.ru/get/9835/16969765.200/0_8ccd9_71fc7bf9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747762"/>
            <a:ext cx="2643206" cy="1965692"/>
          </a:xfrm>
          <a:prstGeom prst="rect">
            <a:avLst/>
          </a:prstGeom>
          <a:noFill/>
        </p:spPr>
      </p:pic>
      <p:pic>
        <p:nvPicPr>
          <p:cNvPr id="39942" name="Picture 6" descr="http://s1.pic4you.ru/allimage/y2012/09-17/12216/24480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642918"/>
            <a:ext cx="1928826" cy="2181327"/>
          </a:xfrm>
          <a:prstGeom prst="rect">
            <a:avLst/>
          </a:prstGeom>
          <a:noFill/>
        </p:spPr>
      </p:pic>
      <p:pic>
        <p:nvPicPr>
          <p:cNvPr id="39944" name="Picture 8" descr="http://vamotkrytka.ru/_ph/58/2/9142066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4643446"/>
            <a:ext cx="1071570" cy="1474850"/>
          </a:xfrm>
          <a:prstGeom prst="rect">
            <a:avLst/>
          </a:prstGeom>
          <a:noFill/>
        </p:spPr>
      </p:pic>
      <p:pic>
        <p:nvPicPr>
          <p:cNvPr id="39948" name="Picture 12" descr="http://www.playcast.ru/uploads/2016/02/05/1716116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500174"/>
            <a:ext cx="2045820" cy="1161962"/>
          </a:xfrm>
          <a:prstGeom prst="rect">
            <a:avLst/>
          </a:prstGeom>
          <a:noFill/>
        </p:spPr>
      </p:pic>
      <p:pic>
        <p:nvPicPr>
          <p:cNvPr id="39950" name="Picture 14" descr="http://nm15.1gb.ua/image/cache/data/old_nashmalysh/files/18/14621-500x500.jpg"/>
          <p:cNvPicPr>
            <a:picLocks noChangeAspect="1" noChangeArrowheads="1"/>
          </p:cNvPicPr>
          <p:nvPr/>
        </p:nvPicPr>
        <p:blipFill>
          <a:blip r:embed="rId6"/>
          <a:srcRect l="23733" t="29999" r="20767" b="22000"/>
          <a:stretch>
            <a:fillRect/>
          </a:stretch>
        </p:blipFill>
        <p:spPr bwMode="auto">
          <a:xfrm>
            <a:off x="3857620" y="4214818"/>
            <a:ext cx="264320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1" name="Picture 15" descr="F:\Новая папка (2)вв\1607651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71230"/>
            <a:ext cx="2660887" cy="2486266"/>
          </a:xfrm>
          <a:prstGeom prst="rect">
            <a:avLst/>
          </a:prstGeom>
          <a:noFill/>
        </p:spPr>
      </p:pic>
      <p:pic>
        <p:nvPicPr>
          <p:cNvPr id="39946" name="Picture 10" descr="http://clipartmania.ru/uploads/gallery/main/451/pig-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5000636"/>
            <a:ext cx="1714512" cy="1009821"/>
          </a:xfrm>
          <a:prstGeom prst="rect">
            <a:avLst/>
          </a:prstGeom>
          <a:noFill/>
        </p:spPr>
      </p:pic>
      <p:pic>
        <p:nvPicPr>
          <p:cNvPr id="39938" name="Picture 2" descr="http://www.reveries.fr/gifs/images/animaux/1223222348_gifs_animaux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4786322"/>
            <a:ext cx="1441367" cy="1473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9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51285 -0.3789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0" y="-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99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42535 -0.333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9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1111 -0.397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64983 -0.431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571480"/>
            <a:ext cx="1757346" cy="714380"/>
          </a:xfr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FF00FF"/>
                </a:solidFill>
              </a:rPr>
              <a:t>ас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786314" y="571480"/>
            <a:ext cx="1757346" cy="714380"/>
          </a:xfrm>
          <a:prstGeom prst="rect">
            <a:avLst/>
          </a:prstGeom>
          <a:solidFill>
            <a:srgbClr val="00B0F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ас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786578" y="571480"/>
            <a:ext cx="1757346" cy="714380"/>
          </a:xfrm>
          <a:prstGeom prst="rect">
            <a:avLst/>
          </a:prstGeom>
          <a:solidFill>
            <a:srgbClr val="00B0F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ас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857488" y="1428736"/>
            <a:ext cx="1757346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00000"/>
                </a:solidFill>
              </a:rPr>
              <a:t>ос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857488" y="2285992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ус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857488" y="3143248"/>
            <a:ext cx="1757346" cy="714380"/>
          </a:xfrm>
          <a:prstGeom prst="rect">
            <a:avLst/>
          </a:prstGeom>
          <a:solidFill>
            <a:srgbClr val="00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ис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2857488" y="4071942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ес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4786314" y="1428736"/>
            <a:ext cx="1757346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00000"/>
                </a:solidFill>
              </a:rPr>
              <a:t>ос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6786578" y="1428736"/>
            <a:ext cx="1757346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00000"/>
                </a:solidFill>
              </a:rPr>
              <a:t>ос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786314" y="2285992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ус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6786578" y="2285992"/>
            <a:ext cx="1757346" cy="71438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ус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4786314" y="3143248"/>
            <a:ext cx="1757346" cy="714380"/>
          </a:xfrm>
          <a:prstGeom prst="rect">
            <a:avLst/>
          </a:prstGeom>
          <a:solidFill>
            <a:srgbClr val="00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ис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6786578" y="3143248"/>
            <a:ext cx="1757346" cy="714380"/>
          </a:xfrm>
          <a:prstGeom prst="rect">
            <a:avLst/>
          </a:prstGeom>
          <a:solidFill>
            <a:srgbClr val="00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00FF"/>
                </a:solidFill>
              </a:rPr>
              <a:t>ис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786314" y="4071942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ес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6786578" y="4071942"/>
            <a:ext cx="1757346" cy="714380"/>
          </a:xfrm>
          <a:prstGeom prst="rect">
            <a:avLst/>
          </a:prstGeom>
          <a:solidFill>
            <a:srgbClr val="FF99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0099FF"/>
                </a:solidFill>
              </a:rPr>
              <a:t>ес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F:\Новая папка (2)вв\119596734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643050"/>
            <a:ext cx="4010237" cy="4400558"/>
          </a:xfrm>
          <a:prstGeom prst="rect">
            <a:avLst/>
          </a:prstGeom>
          <a:noFill/>
        </p:spPr>
      </p:pic>
      <p:pic>
        <p:nvPicPr>
          <p:cNvPr id="1027" name="Picture 3" descr="F:\Новая папка (2)вв\119596734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357222" y="1857364"/>
            <a:ext cx="4140418" cy="4543410"/>
          </a:xfrm>
          <a:prstGeom prst="rect">
            <a:avLst/>
          </a:prstGeom>
          <a:noFill/>
        </p:spPr>
      </p:pic>
      <p:pic>
        <p:nvPicPr>
          <p:cNvPr id="19" name="Picture 3" descr="F:\Новая папка (2)вв\119596734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000372"/>
            <a:ext cx="3228996" cy="3543278"/>
          </a:xfrm>
          <a:prstGeom prst="rect">
            <a:avLst/>
          </a:prstGeom>
          <a:noFill/>
        </p:spPr>
      </p:pic>
      <p:pic>
        <p:nvPicPr>
          <p:cNvPr id="1028" name="Picture 4" descr="F:\Новая папка (2)вв\119596734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857288" y="1928802"/>
            <a:ext cx="4319596" cy="4740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50"/>
                            </p:stCondLst>
                            <p:childTnLst>
                              <p:par>
                                <p:cTn id="6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"/>
                            </p:stCondLst>
                            <p:childTnLst>
                              <p:par>
                                <p:cTn id="7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928670"/>
            <a:ext cx="1757346" cy="714380"/>
          </a:xfr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FF00FF"/>
                </a:solidFill>
              </a:rPr>
              <a:t>аса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786314" y="928670"/>
            <a:ext cx="1757346" cy="714380"/>
          </a:xfrm>
          <a:prstGeom prst="rect">
            <a:avLst/>
          </a:prstGeom>
          <a:solidFill>
            <a:srgbClr val="FFFF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аса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643702" y="928670"/>
            <a:ext cx="1757346" cy="71438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FF00FF"/>
                </a:solidFill>
              </a:rPr>
              <a:t>аса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714480" y="1857364"/>
            <a:ext cx="1757346" cy="714380"/>
          </a:xfrm>
          <a:prstGeom prst="rect">
            <a:avLst/>
          </a:prstGeom>
          <a:solidFill>
            <a:srgbClr val="3399FF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асо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571472" y="2714620"/>
            <a:ext cx="1757346" cy="714380"/>
          </a:xfrm>
          <a:prstGeom prst="rect">
            <a:avLst/>
          </a:prstGeom>
          <a:solidFill>
            <a:srgbClr val="00FF00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асу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1643042" y="3643314"/>
            <a:ext cx="1757346" cy="714380"/>
          </a:xfrm>
          <a:prstGeom prst="rect">
            <a:avLst/>
          </a:prstGeom>
          <a:solidFill>
            <a:srgbClr val="FF66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00FF"/>
                </a:solidFill>
              </a:rPr>
              <a:t>асы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3000364" y="4572008"/>
            <a:ext cx="1757346" cy="714380"/>
          </a:xfrm>
          <a:prstGeom prst="rect">
            <a:avLst/>
          </a:prstGeom>
          <a:solidFill>
            <a:srgbClr val="FF66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99FF"/>
                </a:solidFill>
              </a:rPr>
              <a:t>асы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3571868" y="1857364"/>
            <a:ext cx="1757346" cy="714380"/>
          </a:xfrm>
          <a:prstGeom prst="rect">
            <a:avLst/>
          </a:prstGeom>
          <a:solidFill>
            <a:srgbClr val="3399FF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асо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5429256" y="1857364"/>
            <a:ext cx="1757346" cy="714380"/>
          </a:xfrm>
          <a:prstGeom prst="rect">
            <a:avLst/>
          </a:prstGeom>
          <a:solidFill>
            <a:srgbClr val="3399FF"/>
          </a:solidFill>
          <a:ln>
            <a:solidFill>
              <a:srgbClr val="FF66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 err="1">
                <a:solidFill>
                  <a:srgbClr val="C00000"/>
                </a:solidFill>
              </a:rPr>
              <a:t>асо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2500298" y="2714620"/>
            <a:ext cx="1757346" cy="714380"/>
          </a:xfrm>
          <a:prstGeom prst="rect">
            <a:avLst/>
          </a:prstGeom>
          <a:solidFill>
            <a:srgbClr val="00FF00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асу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4429124" y="2714620"/>
            <a:ext cx="1757346" cy="714380"/>
          </a:xfrm>
          <a:prstGeom prst="rect">
            <a:avLst/>
          </a:prstGeom>
          <a:solidFill>
            <a:srgbClr val="00FF00"/>
          </a:solidFill>
          <a:ln>
            <a:solidFill>
              <a:srgbClr val="66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CC00FF"/>
                </a:solidFill>
              </a:rPr>
              <a:t>асу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3571868" y="3643314"/>
            <a:ext cx="1757346" cy="714380"/>
          </a:xfrm>
          <a:prstGeom prst="rect">
            <a:avLst/>
          </a:prstGeom>
          <a:solidFill>
            <a:srgbClr val="FF66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00FF"/>
                </a:solidFill>
              </a:rPr>
              <a:t>асы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5500694" y="3643314"/>
            <a:ext cx="1757346" cy="714380"/>
          </a:xfrm>
          <a:prstGeom prst="rect">
            <a:avLst/>
          </a:prstGeom>
          <a:solidFill>
            <a:srgbClr val="FF66FF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00FF"/>
                </a:solidFill>
              </a:rPr>
              <a:t>асы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857752" y="4572008"/>
            <a:ext cx="1757346" cy="714380"/>
          </a:xfrm>
          <a:prstGeom prst="rect">
            <a:avLst/>
          </a:prstGeom>
          <a:solidFill>
            <a:srgbClr val="FF66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99FF"/>
                </a:solidFill>
              </a:rPr>
              <a:t>осы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6715140" y="4572008"/>
            <a:ext cx="1757346" cy="714380"/>
          </a:xfrm>
          <a:prstGeom prst="rect">
            <a:avLst/>
          </a:prstGeom>
          <a:solidFill>
            <a:srgbClr val="FF6600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0099FF"/>
                </a:solidFill>
              </a:rPr>
              <a:t>усы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F:\Новая папка (2)вв\1147896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286256"/>
            <a:ext cx="1285884" cy="1413059"/>
          </a:xfrm>
          <a:prstGeom prst="rect">
            <a:avLst/>
          </a:prstGeom>
          <a:noFill/>
        </p:spPr>
      </p:pic>
      <p:pic>
        <p:nvPicPr>
          <p:cNvPr id="2051" name="Picture 3" descr="F:\Новая папка (2)вв\1147896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357562"/>
            <a:ext cx="888448" cy="976316"/>
          </a:xfrm>
          <a:prstGeom prst="rect">
            <a:avLst/>
          </a:prstGeom>
          <a:noFill/>
        </p:spPr>
      </p:pic>
      <p:pic>
        <p:nvPicPr>
          <p:cNvPr id="25" name="Picture 3" descr="F:\Новая папка (2)вв\1147896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8604"/>
            <a:ext cx="785817" cy="863535"/>
          </a:xfrm>
          <a:prstGeom prst="rect">
            <a:avLst/>
          </a:prstGeom>
          <a:noFill/>
        </p:spPr>
      </p:pic>
      <p:pic>
        <p:nvPicPr>
          <p:cNvPr id="30" name="Picture 3" descr="F:\Новая папка (2)вв\1147896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72330" y="2214554"/>
            <a:ext cx="1278499" cy="1404944"/>
          </a:xfrm>
          <a:prstGeom prst="rect">
            <a:avLst/>
          </a:prstGeom>
          <a:noFill/>
        </p:spPr>
      </p:pic>
      <p:pic>
        <p:nvPicPr>
          <p:cNvPr id="31" name="Picture 3" descr="F:\Новая папка (2)вв\1147896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66"/>
            <a:ext cx="1278499" cy="140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-0.00573 -0.0375 -0.00711 -0.07801 -0.00121 -0.11574 C 0.00035 -0.13703 0.00209 -0.16157 0.00955 -0.18078 C 0.01285 -0.19791 0.01806 -0.2081 0.02743 -0.2206 C 0.02934 -0.23287 0.03368 -0.2331 0.04045 -0.2412 C 0.04757 -0.24976 0.05139 -0.25926 0.06077 -0.26342 C 0.07101 -0.27291 0.08212 -0.27407 0.0941 -0.27801 C 0.09966 -0.27546 0.09931 -0.2787 0.10469 -0.28101 C 0.12674 -0.27662 0.10052 -0.27986 0.11667 -0.2824 C 0.11789 -0.28264 0.1191 -0.28125 0.12032 -0.28101 C 0.12466 -0.28032 0.129 -0.27986 0.13334 -0.27939 C 0.14393 -0.27476 0.15591 -0.27523 0.16545 -0.26666 C 0.16754 -0.25532 0.16875 -0.2625 0.17379 -0.25393 C 0.18177 -0.24051 0.18802 -0.225 0.19532 -0.21111 C 0.19844 -0.19629 0.19375 -0.21666 0.19879 -0.20162 C 0.20122 -0.19467 0.20174 -0.18889 0.20469 -0.1824 C 0.2066 -0.17291 0.20712 -0.16342 0.20955 -0.15393 C 0.2099 -0.14861 0.21111 -0.14351 0.21077 -0.13796 C 0.2099 -0.12291 0.20591 -0.14351 0.20955 -0.1287 C 0.2099 -0.12222 0.21111 -0.11574 0.21077 -0.10949 C 0.21059 -0.10764 0.20851 -0.10648 0.20834 -0.10486 C 0.20677 -0.07777 0.20712 -0.05092 0.20591 -0.02384 C 0.20556 -0.01574 0.20677 -0.00578 0.20243 -4.44444E-6 C 0.1948 0.00973 0.17622 0.02176 0.16545 0.02547 C 0.15556 0.03473 0.14289 0.04051 0.13091 0.04283 C 0.11893 0.04051 0.10886 0.03704 0.09879 0.02871 C 0.09723 0.02223 0.09236 0.01667 0.08802 0.01274 C 0.0823 0.00116 0.09011 0.01528 0.08091 0.00486 C 0.07657 -0.00023 0.06858 -0.01875 0.06545 -0.02708 C 0.06719 -0.03611 0.06302 -0.04907 0.06198 -0.05856 C 0.06459 -0.0824 0.06198 -0.05092 0.06077 -0.08564 C 0.06042 -0.09838 0.0625 -0.11134 0.06302 -0.12384 C 0.0599 -0.13726 0.0625 -0.14027 0.06424 -0.15254 C 0.06615 -0.16551 0.06789 -0.18379 0.07379 -0.19514 C 0.07552 -0.20416 0.07986 -0.2125 0.08334 -0.2206 C 0.08577 -0.22639 0.08716 -0.23287 0.09045 -0.23796 C 0.0915 -0.23981 0.09254 -0.24166 0.0941 -0.24282 C 0.09636 -0.24444 0.10122 -0.24606 0.10122 -0.24606 C 0.11181 -0.26018 0.09601 -0.24074 0.11077 -0.25231 C 0.11198 -0.25324 0.11198 -0.25601 0.11302 -0.25717 C 0.1191 -0.26412 0.12969 -0.26828 0.13698 -0.27152 C 0.14653 -0.27986 0.14132 -0.27708 0.15243 -0.28101 C 0.15434 -0.28865 0.16111 -0.29027 0.16667 -0.29351 C 0.16997 -0.29537 0.17292 -0.29838 0.17622 -0.3 C 0.18004 -0.30231 0.18438 -0.30185 0.18802 -0.30486 C 0.20122 -0.31481 0.18907 -0.30902 0.20469 -0.31412 C 0.26389 -0.30995 0.17813 -0.31574 0.32136 -0.31111 C 0.32986 -0.31088 0.34028 -0.30601 0.34879 -0.30486 C 0.35747 -0.2993 0.36441 -0.29514 0.37361 -0.29189 C 0.37657 -0.29097 0.37934 -0.29004 0.38195 -0.28912 C 0.38351 -0.28842 0.38698 -0.2875 0.38698 -0.2875 C 0.39271 -0.28194 0.39809 -0.27453 0.40452 -0.27152 C 0.40591 -0.26967 0.40695 -0.26782 0.40816 -0.26666 C 0.40973 -0.26551 0.41181 -0.26643 0.41285 -0.26504 C 0.41389 -0.26389 0.41337 -0.26157 0.41424 -0.26018 C 0.41545 -0.25694 0.41754 -0.25393 0.4191 -0.25069 L 0.4191 -0.25069 C 0.42257 -0.24745 0.42587 -0.24537 0.42952 -0.24282 C 0.43368 -0.24004 0.43681 -0.23518 0.44045 -0.23171 C 0.44254 -0.22245 0.44705 -0.21389 0.45348 -0.20949 C 0.45625 -0.20023 0.46077 -0.19514 0.46771 -0.19189 C 0.47118 -0.18541 0.47188 -0.18287 0.47743 -0.17939 C 0.48386 -0.17014 0.4849 -0.15648 0.49045 -0.14606 C 0.49063 -0.14236 0.49098 -0.13865 0.49167 -0.13518 C 0.49219 -0.13194 0.4941 -0.12546 0.4941 -0.12546 C 0.4948 -0.11342 0.49532 -0.10324 0.4974 -0.09213 C 0.49792 -0.07199 0.49896 -0.05208 0.49879 -0.03171 C 0.49844 -0.01481 0.4974 0.00232 0.49636 0.01922 C 0.49532 0.03149 0.4948 0.02755 0.49167 0.03473 C 0.48021 0.06042 0.47396 0.06505 0.45348 0.07454 C 0.44132 0.07338 0.429 0.07338 0.4165 0.0713 C 0.40643 0.06991 0.39775 0.05926 0.38924 0.05255 C 0.38594 0.04514 0.38039 0.04051 0.375 0.03658 C 0.37101 0.02871 0.36632 0.02315 0.36077 0.01736 C 0.35712 0.01019 0.35278 0.00324 0.34757 -0.00185 C 0.3441 -0.01111 0.34045 -0.02199 0.33577 -0.03032 C 0.33542 -0.03171 0.33525 -0.03356 0.33455 -0.03495 C 0.33351 -0.03726 0.33177 -0.03889 0.33091 -0.0412 C 0.32934 -0.04583 0.32743 -0.05555 0.32743 -0.05555 C 0.32101 -0.10949 0.31615 -0.16736 0.32622 -0.2206 C 0.32674 -0.23125 0.32726 -0.24861 0.32865 -0.26018 C 0.33039 -0.27453 0.33403 -0.28773 0.33577 -0.30162 C 0.33681 -0.30995 0.33681 -0.31828 0.34045 -0.32546 C 0.34254 -0.33379 0.34393 -0.34166 0.34757 -0.34907 C 0.34966 -0.37685 0.35747 -0.41134 0.37622 -0.42685 C 0.37657 -0.42847 0.37657 -0.43055 0.37726 -0.43171 C 0.37986 -0.43495 0.38577 -0.43958 0.38577 -0.43958 C 0.39063 -0.44861 0.3915 -0.4449 0.39757 -0.45069 C 0.40243 -0.46064 0.41181 -0.46504 0.4191 -0.47129 C 0.43785 -0.48773 0.46285 -0.50347 0.48438 -0.50949 C 0.50261 -0.52222 0.5257 -0.50393 0.54289 -0.51898 C 0.54792 -0.51898 0.61511 -0.51643 0.62379 -0.51574 C 0.63525 -0.51481 0.64827 -0.50902 0.65955 -0.50625 C 0.66598 -0.50324 0.67223 -0.50115 0.67865 -0.49838 C 0.68108 -0.49722 0.68577 -0.49514 0.68577 -0.49514 C 0.69132 -0.49004 0.69896 -0.48703 0.70365 -0.48078 C 0.70816 -0.47476 0.71146 -0.46782 0.71424 -0.46018 C 0.71945 -0.44606 0.70782 -0.4706 0.72032 -0.44606 C 0.72188 -0.44282 0.725 -0.43634 0.725 -0.43634 C 0.72605 -0.42939 0.7283 -0.42546 0.72969 -0.41898 C 0.72934 -0.41736 0.72848 -0.41574 0.72865 -0.41412 C 0.729 -0.41088 0.73091 -0.40486 0.73091 -0.40486 C 0.73177 -0.39259 0.73386 -0.38287 0.73577 -0.37129 C 0.73646 -0.34467 0.74393 -0.30069 0.73577 -0.27801 C 0.73594 -0.27222 0.73733 -0.26597 0.73698 -0.26018 C 0.73681 -0.2574 0.7349 -0.25509 0.73438 -0.25231 C 0.73351 -0.24699 0.73282 -0.24166 0.73212 -0.23634 C 0.72934 -0.21666 0.72136 -0.17361 0.70365 -0.16828 C 0.69827 -0.15764 0.6908 -0.15463 0.68212 -0.15069 C 0.67049 -0.14537 0.65851 -0.1412 0.64636 -0.13796 C 0.64202 -0.13912 0.63768 -0.13981 0.63334 -0.1412 C 0.62483 -0.14421 0.61771 -0.15324 0.60955 -0.15717 C 0.59566 -0.16435 0.58247 -0.1743 0.57032 -0.18564 C 0.56945 -0.18773 0.5691 -0.19027 0.56789 -0.19189 C 0.56667 -0.19351 0.56441 -0.19375 0.56302 -0.19514 C 0.55764 -0.20046 0.55382 -0.20694 0.54757 -0.21111 C 0.54549 -0.21921 0.54219 -0.22523 0.53698 -0.23009 C 0.53455 -0.23634 0.53299 -0.24027 0.52865 -0.24444 C 0.5257 -0.24953 0.5191 -0.25856 0.5191 -0.25856 C 0.51667 -0.26782 0.51962 -0.25949 0.51302 -0.26828 C 0.50834 -0.27453 0.51025 -0.27777 0.50365 -0.28426 C 0.50139 -0.29189 0.5 -0.29537 0.49532 -0.3 C 0.49271 -0.30648 0.49063 -0.31088 0.48698 -0.31574 C 0.4849 -0.32801 0.48316 -0.34305 0.47865 -0.35393 C 0.47657 -0.35902 0.47327 -0.36342 0.47136 -0.36851 C 0.46771 -0.37847 0.46407 -0.38842 0.46077 -0.39838 C 0.45556 -0.41458 0.45764 -0.43449 0.44983 -0.44907 C 0.45226 -0.4581 0.44775 -0.45439 0.44983 -0.46342 C 0.4441 -0.47476 0.44358 -0.48865 0.43785 -0.5 C 0.43733 -0.50162 0.43664 -0.50324 0.43577 -0.50486 C 0.43473 -0.50648 0.43316 -0.50787 0.43212 -0.50949 C 0.42726 -0.51851 0.42483 -0.52847 0.41789 -0.53495 C 0.41493 -0.54606 0.41789 -0.54328 0.41181 -0.54606 C 0.40695 -0.55555 0.39983 -0.56157 0.39289 -0.56828 C 0.38386 -0.57662 0.39427 -0.56944 0.38577 -0.57615 C 0.3823 -0.5787 0.38039 -0.57916 0.37726 -0.5824 C 0.37344 -0.5868 0.37188 -0.59004 0.36667 -0.59189 C 0.36164 -0.59629 0.35573 -0.60092 0.35 -0.60301 C 0.34236 -0.60972 0.35 -0.6037 0.33577 -0.60949 C 0.32431 -0.61412 0.31806 -0.61875 0.30834 -0.62685 C 0.30348 -0.63634 0.3073 -0.63101 0.2941 -0.63796 C 0.29202 -0.63912 0.28802 -0.6412 0.28802 -0.6412 C 0.26146 -0.63889 0.23802 -0.64444 0.20955 -0.64606 C 0.19601 -0.6449 0.18264 -0.64282 0.1691 -0.6412 C 0.15608 -0.6368 0.14098 -0.6368 0.12743 -0.63495 C 0.11771 -0.63055 0.12275 -0.63217 0.11198 -0.63009 C 0.10382 -0.62639 0.09653 -0.62176 0.08802 -0.61898 C 0.08299 -0.6118 0.07917 -0.61389 0.07257 -0.60949 C 0.06424 -0.60393 0.05539 -0.59884 0.04757 -0.59189 C 0.04289 -0.5824 0.03334 -0.57893 0.02865 -0.56967 C 0.02309 -0.55879 0.02657 -0.56134 0.02032 -0.55856 C 0.01945 -0.55694 0.0191 -0.55486 0.01789 -0.55393 C 0.0158 -0.55208 0.01077 -0.55069 0.01077 -0.55069 C 0.0099 -0.54907 0.00955 -0.54699 0.00834 -0.54606 C 0.0033 -0.54166 0.00365 -0.54722 0.00365 -0.54282 " pathEditMode="relative" ptsTypes="fffffffffffffffffffffffffffffffffffffffffffffffffffffffFffffffffffffffffffffffffffffffffffffffffffffffffffffffffffffffffffffffffffffffffffffffffffffffffffA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54282 C -0.00277 -0.53009 -0.00052 -0.53703 -0.00347 -0.52222 C -0.00277 -0.48727 -0.00312 -0.47129 0.00122 -0.44282 C 0.00348 -0.39699 0.00261 -0.36203 0.00122 -0.31273 C 0.00244 -0.30139 0.00348 -0.29236 0.00712 -0.2824 C 0.00886 -0.27754 0.0132 -0.26828 0.0132 -0.26828 C 0.01667 -0.25231 0.01129 -0.27523 0.01667 -0.25879 C 0.02014 -0.24815 0.02223 -0.23518 0.02987 -0.22847 C 0.03403 -0.22014 0.03924 -0.21227 0.0441 -0.20463 C 0.04619 -0.20139 0.04671 -0.19676 0.04879 -0.19352 C 0.05 -0.19143 0.05226 -0.19074 0.05365 -0.18889 C 0.05834 -0.18264 0.06198 -0.17453 0.06667 -0.16828 C 0.06875 -0.15694 0.07119 -0.14004 0.07744 -0.13171 C 0.07917 -0.12291 0.08264 -0.11597 0.08577 -0.10787 C 0.08733 -0.10393 0.09532 -0.09977 0.09757 -0.09676 C 0.1033 -0.08912 0.10608 -0.08055 0.11424 -0.07777 C 0.11789 -0.07453 0.12188 -0.07245 0.125 -0.06828 C 0.13455 -0.05555 0.14375 -0.04004 0.15591 -0.03171 C 0.15816 -0.02268 0.16476 -0.01412 0.17153 -0.01111 C 0.17292 -0.0044 0.175 -0.00208 0.17987 -3.7037E-6 C 0.18108 0.00209 0.18178 0.00486 0.18334 0.00648 C 0.18438 0.00764 0.18612 0.00672 0.18698 0.00787 C 0.18785 0.00903 0.18733 0.01158 0.1882 0.01273 C 0.18907 0.01389 0.19063 0.01366 0.19167 0.01435 C 0.19289 0.01528 0.19428 0.01644 0.19532 0.0176 C 0.19653 0.01898 0.1974 0.02107 0.19879 0.02223 C 0.20139 0.02408 0.20452 0.02385 0.20712 0.02547 C 0.22136 0.03473 0.20313 0.0257 0.22379 0.03496 C 0.225 0.03542 0.22744 0.03658 0.22744 0.03658 C 0.23247 0.04329 0.2382 0.04607 0.24532 0.04769 C 0.25556 0.05255 0.2566 0.05533 0.2691 0.05718 C 0.27674 0.05973 0.28421 0.06227 0.29167 0.06505 C 0.29532 0.06644 0.29879 0.06829 0.30244 0.06991 C 0.30365 0.07037 0.30591 0.07153 0.30591 0.07153 C 0.31615 0.08449 0.33785 0.08542 0.35122 0.08727 C 0.35799 0.09028 0.35365 0.08843 0.36424 0.09213 C 0.38108 0.09792 0.36494 0.09445 0.375 0.1 C 0.38125 0.10348 0.38316 0.10278 0.38924 0.10486 C 0.39428 0.10648 0.39844 0.10973 0.40365 0.11111 C 0.40921 0.11505 0.41407 0.1176 0.42032 0.11898 C 0.42639 0.12176 0.43299 0.125 0.4382 0.1301 C 0.44115 0.13287 0.44323 0.13773 0.44653 0.13982 C 0.44966 0.1419 0.45712 0.14329 0.46077 0.14445 C 0.46875 0.15278 0.4783 0.15116 0.4882 0.15232 C 0.50903 0.16204 0.52865 0.16088 0.55122 0.16204 C 0.57882 0.15903 0.60591 0.15324 0.63334 0.14931 C 0.63594 0.14699 0.63924 0.1456 0.64167 0.14283 C 0.64514 0.13889 0.64705 0.1338 0.65122 0.1301 C 0.654 0.12477 0.65539 0.12107 0.65955 0.1176 C 0.66164 0.10926 0.66702 0.1044 0.67153 0.09838 C 0.67466 0.09422 0.67605 0.0875 0.67865 0.08264 C 0.68004 0.075 0.68195 0.06621 0.68698 0.06204 C 0.68855 0.05602 0.6915 0.05278 0.6941 0.04769 C 0.69445 0.0456 0.69462 0.04329 0.69532 0.04121 C 0.69584 0.03959 0.69723 0.03843 0.69757 0.03658 C 0.70053 0.02315 0.70313 0.00741 0.70487 -0.00625 C 0.704 -0.01527 0.70365 -0.0243 0.70244 -0.03333 C 0.70035 -0.04884 0.69306 -0.06273 0.69046 -0.07777 C 0.68941 -0.08356 0.68976 -0.08958 0.6882 -0.09514 C 0.68698 -0.0993 0.68212 -0.10625 0.68212 -0.10625 C 0.679 -0.11875 0.67396 -0.12847 0.6691 -0.13958 C 0.66806 -0.1419 0.66615 -0.14861 0.66424 -0.15069 C 0.66285 -0.15208 0.66112 -0.15277 0.65955 -0.15393 C 0.65504 -0.16551 0.64775 -0.17963 0.6382 -0.18402 C 0.63264 -0.19861 0.63959 -0.18356 0.63091 -0.19352 C 0.62935 -0.19514 0.62882 -0.19815 0.62744 -0.2 C 0.6257 -0.20231 0.62119 -0.20486 0.6191 -0.20625 C 0.61789 -0.20833 0.61702 -0.21111 0.61546 -0.21273 C 0.61285 -0.21527 0.59914 -0.22523 0.59532 -0.22685 C 0.5875 -0.23727 0.58039 -0.23727 0.5691 -0.23958 C 0.55799 -0.23912 0.54688 -0.2375 0.53577 -0.23796 C 0.53403 -0.23796 0.53264 -0.24074 0.53091 -0.2412 C 0.52223 -0.24282 0.51355 -0.23865 0.50487 -0.23796 C 0.49115 -0.24259 0.47726 -0.23842 0.4632 -0.23657 C 0.46198 -0.2375 0.46094 -0.23935 0.45955 -0.23958 C 0.45834 -0.23981 0.45712 -0.23819 0.45591 -0.23796 C 0.44879 -0.23611 0.44167 -0.23518 0.43455 -0.23333 C 0.42952 -0.2287 0.42362 -0.22777 0.41789 -0.22546 C 0.41094 -0.21921 0.41563 -0.22268 0.40244 -0.21898 C 0.4 -0.21828 0.39532 -0.21574 0.39532 -0.21574 C 0.39011 -0.20902 0.38386 -0.20879 0.37744 -0.20463 C 0.36389 -0.19583 0.34948 -0.19166 0.33455 -0.18889 C 0.33178 -0.19004 0.32917 -0.19213 0.32622 -0.19213 C 0.3198 -0.19213 0.31407 -0.18518 0.30834 -0.1824 C 0.30261 -0.17963 0.29636 -0.18009 0.29046 -0.1794 C 0.22466 -0.18171 0.15973 -0.18379 0.0941 -0.18727 C 0.08403 -0.19398 0.07084 -0.19583 0.06198 -0.20324 C 0.0566 -0.20764 0.05278 -0.21458 0.04757 -0.21898 C 0.04462 -0.22152 0.04115 -0.22291 0.0382 -0.22546 C 0.03577 -0.22754 0.03334 -0.22963 0.03091 -0.23171 C 0.02553 -0.23657 0.02136 -0.24213 0.01546 -0.24606 C 0.01112 -0.25393 0.00556 -0.25856 -4.72222E-6 -0.26504 C -0.00121 -0.26643 -0.00208 -0.26852 -0.00347 -0.2699 C -0.00572 -0.27222 -0.01076 -0.27615 -0.01076 -0.27615 C -0.01406 -0.28194 -0.01684 -0.28634 -0.02135 -0.29051 C -0.02343 -0.29884 -0.02152 -0.29421 -0.02968 -0.30162 C -0.03315 -0.30486 -0.03298 -0.30902 -0.03576 -0.31273 C -0.03784 -0.31551 -0.0401 -0.3162 -0.04288 -0.31736 C -0.04531 -0.32731 -0.0493 -0.33541 -0.05468 -0.34282 C -0.05555 -0.35602 -0.05607 -0.36921 -0.05711 -0.3824 C -0.05763 -0.38889 -0.0585 -0.39537 -0.05954 -0.40162 C -0.06006 -0.40532 -0.0618 -0.41273 -0.0618 -0.41273 " pathEditMode="relative" ptsTypes="ffffffffffffffffffffffffffffffffffffffffffffffffffffffffff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-0.4125 C -0.05018 -0.41805 -0.03993 -0.42893 -0.02969 -0.43796 C -0.02396 -0.44305 -0.01754 -0.44722 -0.01181 -0.45231 C -0.00365 -0.4669 0.02066 -0.47199 0.03333 -0.47453 C 0.04097 -0.47106 0.03281 -0.47384 0.04531 -0.47616 C 0.05312 -0.47778 0.06111 -0.47824 0.0691 -0.47916 C 0.07309 -0.48032 0.07691 -0.48148 0.0809 -0.48241 C 0.0868 -0.48379 0.09288 -0.48403 0.09878 -0.48565 C 0.10486 -0.48727 0.11666 -0.4919 0.11666 -0.4919 C 0.12708 -0.50116 0.1401 -0.50416 0.15243 -0.50463 C 0.20087 -0.50648 0.24913 -0.50671 0.29757 -0.50787 C 0.32222 -0.50671 0.34705 -0.50555 0.37153 -0.5 C 0.38021 -0.4919 0.39323 -0.49375 0.40364 -0.49028 C 0.40764 -0.4868 0.4092 -0.48264 0.41319 -0.47916 C 0.41736 -0.47083 0.41423 -0.47592 0.42257 -0.46504 C 0.42378 -0.46342 0.42621 -0.46018 0.42621 -0.46018 C 0.42882 -0.45 0.42986 -0.44097 0.4309 -0.43009 C 0.43021 -0.42315 0.42899 -0.41643 0.42864 -0.40949 C 0.42864 -0.40787 0.43021 -0.40625 0.42986 -0.40463 C 0.42934 -0.40254 0.42743 -0.40162 0.42621 -0.4 C 0.41979 -0.3831 0.42847 -0.40278 0.4191 -0.39028 C 0.41823 -0.38912 0.41875 -0.3868 0.41788 -0.38565 C 0.41666 -0.38356 0.41441 -0.38264 0.41319 -0.38078 C 0.40885 -0.375 0.40451 -0.36944 0.4 -0.36342 C 0.39791 -0.36065 0.39531 -0.35903 0.39271 -0.35694 C 0.39166 -0.35578 0.38923 -0.35393 0.38923 -0.35393 C 0.38229 -0.34097 0.37291 -0.33611 0.36319 -0.32847 C 0.35764 -0.32407 0.35538 -0.32083 0.34861 -0.31898 C 0.34496 -0.31088 0.34809 -0.31528 0.33923 -0.31111 C 0.33715 -0.31018 0.33524 -0.30926 0.33333 -0.30787 C 0.33212 -0.30694 0.33125 -0.30532 0.32986 -0.30463 C 0.32344 -0.30139 0.31614 -0.30092 0.30955 -0.29838 C 0.29305 -0.2919 0.27639 -0.28819 0.25955 -0.28403 C 0.23732 -0.27847 0.21562 -0.27222 0.19288 -0.26967 C 0.17934 -0.26366 0.16701 -0.26296 0.15243 -0.2618 C 0.13906 -0.25926 0.12621 -0.25347 0.11319 -0.24907 C 0.10295 -0.2456 0.09219 -0.24398 0.08212 -0.23958 C 0.0809 -0.23842 0.07986 -0.23703 0.07864 -0.23634 C 0.07708 -0.23541 0.07517 -0.23588 0.07378 -0.23472 C 0.06111 -0.22523 0.07847 -0.23379 0.06666 -0.22847 C 0.06215 -0.22037 0.05642 -0.2162 0.05 -0.21111 C 0.0434 -0.19861 0.03333 -0.18842 0.025 -0.17778 C 0.01319 -0.16273 0.00521 -0.14051 -0.00834 -0.12847 C -0.01094 -0.12153 -0.01372 -0.11643 -0.01788 -0.11111 C -0.01858 -0.10787 -0.01979 -0.10486 -0.02014 -0.10139 C -0.02118 -0.08958 -0.01563 -0.1044 -0.02136 -0.0919 C -0.02222 -0.08495 -0.02344 -0.07824 -0.02379 -0.07129 C -0.02396 -0.06852 -0.0224 -0.06597 -0.02257 -0.06342 C -0.02274 -0.06157 -0.02448 -0.06041 -0.025 -0.05856 C -0.02604 -0.05555 -0.02656 -0.05231 -0.02743 -0.04907 C -0.0257 -0.04213 -0.02795 -0.03912 -0.0309 -0.03333 C -0.02726 -0.01852 -0.03125 -0.03912 -0.03212 -0.02361 C -0.03299 -0.00833 -0.03073 0.01042 -0.02847 0.02547 C -0.02743 0.04074 -0.02795 0.05648 -0.01545 0.06204 C -0.01042 0.06829 -0.01163 0.07084 -0.00469 0.07315 C -0.00104 0.08334 0.00573 0.09144 0.01423 0.09375 C 0.02014 0.09769 0.02587 0.09908 0.03212 0.10162 C 0.03576 0.10301 0.03923 0.10486 0.04288 0.10648 C 0.0441 0.10695 0.04653 0.1081 0.04653 0.1081 C 0.05451 0.11875 0.06597 0.11829 0.07621 0.12222 C 0.08385 0.13241 0.09479 0.13357 0.10486 0.13658 C 0.11684 0.14005 0.1217 0.14167 0.13455 0.14306 C 0.17344 0.14121 0.20903 0.14074 0.24653 0.13033 C 0.25555 0.12408 0.26545 0.1213 0.275 0.11759 C 0.28177 0.11505 0.27812 0.11459 0.28333 0.10972 C 0.28837 0.10509 0.29271 0.10301 0.29878 0.10162 C 0.3092 0.09514 0.32066 0.09005 0.3309 0.08264 C 0.33472 0.07986 0.33767 0.07547 0.34166 0.07315 C 0.34392 0.07176 0.34861 0.06991 0.34861 0.06991 C 0.35139 0.05996 0.36319 0.05579 0.37014 0.05255 C 0.37708 0.04352 0.38507 0.03611 0.39166 0.02709 C 0.39809 0.01829 0.38923 0.02523 0.39878 0.01922 C 0.40243 0.01435 0.40347 0.0088 0.40833 0.00648 C 0.41701 -0.01088 0.4033 0.01482 0.41528 -0.00139 C 0.41666 -0.00301 0.41666 -0.00602 0.41788 -0.00787 C 0.42257 -0.01551 0.42847 -0.02245 0.43333 -0.03009 C 0.43559 -0.03356 0.43732 -0.03727 0.44045 -0.03958 C 0.44271 -0.0412 0.44757 -0.04282 0.44757 -0.04282 C 0.45035 -0.0537 0.44635 -0.04051 0.45243 -0.05231 C 0.45312 -0.0537 0.45295 -0.05555 0.45364 -0.05694 C 0.45607 -0.0618 0.45937 -0.06666 0.46319 -0.06967 C 0.47465 -0.09097 0.45972 -0.06528 0.47031 -0.07916 C 0.47135 -0.08055 0.4717 -0.08264 0.47257 -0.08403 C 0.47691 -0.0912 0.47639 -0.0875 0.48194 -0.09514 C 0.48628 -0.10069 0.4901 -0.10625 0.49531 -0.11111 C 0.49965 -0.11528 0.50555 -0.12291 0.51076 -0.12523 C 0.51493 -0.13333 0.52187 -0.13657 0.52604 -0.14444 C 0.5368 -0.16366 0.54062 -0.19051 0.5559 -0.20463 C 0.55764 -0.21134 0.56319 -0.21736 0.56788 -0.2206 C 0.57326 -0.22986 0.57812 -0.23125 0.58576 -0.23634 C 0.59028 -0.23935 0.59236 -0.24537 0.59653 -0.24907 C 0.60312 -0.26805 0.62066 -0.26342 0.63455 -0.26504 C 0.63819 -0.26805 0.64219 -0.27453 0.64653 -0.27453 " pathEditMode="relative" ptsTypes="ffffffffffffffffffffffffffffffffffffffffffffffffffffffffff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351 -0.26875 C 0.63194 -0.2875 0.63264 -0.31435 0.62639 -0.33218 C 0.62448 -0.33773 0.62083 -0.34236 0.61927 -0.34815 C 0.61545 -0.36273 0.61771 -0.35486 0.61215 -0.37338 C 0.60955 -0.38195 0.60903 -0.39259 0.60608 -0.40046 C 0.60538 -0.40255 0.60365 -0.40347 0.6026 -0.40532 C 0.60156 -0.40718 0.60139 -0.40995 0.60017 -0.41157 C 0.59809 -0.41412 0.59306 -0.41782 0.59306 -0.41759 C 0.58715 -0.42963 0.58056 -0.44375 0.57153 -0.45116 C 0.56892 -0.45671 0.56632 -0.46019 0.56215 -0.46389 C 0.56128 -0.46551 0.56094 -0.46759 0.55972 -0.46875 C 0.55868 -0.46991 0.55694 -0.46898 0.55608 -0.47037 C 0.55382 -0.47407 0.55295 -0.47894 0.55139 -0.4831 C 0.55087 -0.48426 0.54097 -0.49421 0.53906 -0.4956 C 0.53819 -0.49769 0.5375 -0.50023 0.53594 -0.50208 C 0.5342 -0.5037 0.53229 -0.5037 0.53108 -0.50532 C 0.52986 -0.50648 0.53021 -0.50857 0.52986 -0.50995 C 0.52656 -0.51551 0.51962 -0.52199 0.51441 -0.52431 C 0.51128 -0.53079 0.50538 -0.5331 0.50017 -0.53704 C 0.48385 -0.54931 0.46736 -0.5632 0.44896 -0.56875 C 0.44809 -0.57037 0.44792 -0.57269 0.44653 -0.57338 C 0.44549 -0.57407 0.44427 -0.57222 0.44306 -0.57199 C 0.43872 -0.5713 0.4342 -0.57083 0.42986 -0.57037 C 0.42031 -0.57361 0.42031 -0.57269 0.41215 -0.57037 C 0.39948 -0.57454 0.38681 -0.55949 0.37517 -0.5544 C 0.37153 -0.54977 0.3691 -0.54699 0.36441 -0.54491 C 0.36302 -0.54375 0.36215 -0.54259 0.36094 -0.54167 C 0.35938 -0.54051 0.35764 -0.54005 0.35608 -0.53866 C 0.35278 -0.53565 0.34653 -0.52894 0.34653 -0.5287 C 0.34479 -0.5213 0.3408 -0.51389 0.33819 -0.50671 C 0.3375 -0.50463 0.33594 -0.50046 0.33594 -0.50023 C 0.33767 -0.47917 0.33889 -0.45695 0.34774 -0.43866 C 0.34878 -0.43125 0.34948 -0.42732 0.3526 -0.42107 C 0.35521 -0.40417 0.36736 -0.39028 0.37622 -0.37824 C 0.38594 -0.36551 0.37622 -0.37083 0.38472 -0.36713 C 0.38872 -0.36157 0.39184 -0.35556 0.39653 -0.35116 C 0.40139 -0.3419 0.39583 -0.3507 0.40486 -0.34329 C 0.40625 -0.34213 0.40694 -0.33982 0.40851 -0.33866 C 0.41076 -0.33704 0.41354 -0.33727 0.41563 -0.33542 C 0.41997 -0.33148 0.42344 -0.32685 0.4276 -0.32269 C 0.43073 -0.31597 0.43333 -0.3162 0.43785 -0.31157 C 0.44653 -0.30324 0.45399 -0.29306 0.46406 -0.28935 C 0.46597 -0.28773 0.46788 -0.28634 0.46927 -0.28449 C 0.47066 -0.28264 0.47118 -0.27986 0.47274 -0.27824 C 0.475 -0.2757 0.4783 -0.27523 0.48108 -0.27338 C 0.48507 -0.26574 0.48715 -0.26551 0.49427 -0.26389 C 0.49583 -0.26227 0.49722 -0.26042 0.49896 -0.25926 C 0.50122 -0.25787 0.50608 -0.25602 0.50608 -0.25579 C 0.51233 -0.24954 0.51806 -0.2419 0.52517 -0.23704 C 0.5309 -0.23333 0.53229 -0.23519 0.53715 -0.23056 C 0.54184 -0.22616 0.54427 -0.22315 0.55017 -0.22107 C 0.55451 -0.21551 0.5592 -0.21366 0.56441 -0.20995 C 0.56701 -0.20023 0.56354 -0.20995 0.57049 -0.20208 C 0.57917 -0.19213 0.56337 -0.20185 0.57882 -0.19421 C 0.5842 -0.1831 0.58073 -0.18565 0.58715 -0.1831 C 0.59028 -0.18032 0.59392 -0.17847 0.59653 -0.175 C 0.60382 -0.16528 0.59427 -0.17083 0.6026 -0.16713 C 0.60677 -0.1581 0.60226 -0.16574 0.60972 -0.15926 C 0.61476 -0.15486 0.61684 -0.14931 0.62153 -0.14491 C 0.62465 -0.13866 0.6276 -0.13333 0.63229 -0.12894 C 0.64375 -0.10671 0.64531 -0.09236 0.65017 -0.06713 C 0.65052 -0.06227 0.65156 -0.05764 0.65139 -0.05278 C 0.65104 -0.04051 0.65122 0.01944 0.63594 0.02662 C 0.63038 0.0375 0.63385 0.03495 0.6276 0.03773 C 0.62188 0.04861 0.61424 0.05417 0.60608 0.06134 C 0.59549 0.0706 0.59288 0.07454 0.57986 0.07731 C 0.56736 0.0831 0.54497 0.08148 0.53351 0.08218 C 0.51944 0.07847 0.50729 0.07708 0.49514 0.0662 C 0.49271 0.06065 0.48993 0.05718 0.48594 0.05347 C 0.48316 0.04815 0.48108 0.04444 0.47639 0.04236 C 0.47361 0.03125 0.47639 0.03403 0.47049 0.03125 C 0.46962 0.02963 0.46875 0.02801 0.46806 0.02662 C 0.46701 0.02523 0.46528 0.025 0.46406 0.02338 C 0.46354 0.02199 0.46406 0.01991 0.46319 0.01852 C 0.46128 0.01528 0.45833 0.01366 0.45608 0.01065 C 0.45313 -0.00093 0.45747 0.0125 0.45017 0.00278 C 0.44931 0.00162 0.44983 -0.00093 0.44896 -0.00208 C 0.44774 -0.0037 0.44583 -0.00417 0.44427 -0.00532 C 0.44167 -0.01528 0.43646 -0.01505 0.43108 -0.02269 C 0.42535 -0.03056 0.42135 -0.03958 0.41319 -0.04329 C 0.41128 -0.05023 0.40451 -0.06134 0.39896 -0.06389 C 0.39288 -0.07616 0.40052 -0.06204 0.39306 -0.07199 C 0.38681 -0.08032 0.38264 -0.09329 0.37396 -0.09722 C 0.36753 -0.11343 0.37535 -0.09722 0.36771 -0.10532 C 0.35885 -0.11528 0.36858 -0.10787 0.36215 -0.11644 C 0.36111 -0.11782 0.35955 -0.11829 0.35851 -0.11945 C 0.35677 -0.1213 0.35538 -0.12361 0.35382 -0.12593 C 0.34861 -0.13357 0.34479 -0.14306 0.33681 -0.14653 C 0.33507 -0.15463 0.33038 -0.15949 0.32517 -0.16389 C 0.3224 -0.16945 0.31875 -0.17153 0.31563 -0.17662 C 0.30139 -0.2 0.3191 -0.17523 0.30139 -0.19884 C 0.29688 -0.20486 0.29635 -0.21389 0.29063 -0.21644 C 0.2875 -0.22824 0.2783 -0.23519 0.27274 -0.24491 C 0.27014 -0.25509 0.26372 -0.26389 0.25851 -0.27199 C 0.25417 -0.2787 0.2526 -0.28611 0.24774 -0.29259 C 0.24618 -0.29884 0.24306 -0.29884 0.23941 -0.3037 C 0.23785 -0.30972 0.22934 -0.32662 0.22639 -0.33056 C 0.22396 -0.3338 0.21927 -0.34005 0.21927 -0.33982 C 0.21684 -0.34954 0.21076 -0.36111 0.20608 -0.36875 C 0.20521 -0.37014 0.20434 -0.37176 0.20382 -0.37338 C 0.2033 -0.375 0.2033 -0.37685 0.2026 -0.37824 C 0.19913 -0.38472 0.19358 -0.38704 0.18941 -0.39259 C 0.18767 -0.39931 0.1842 -0.39977 0.18108 -0.40532 C 0.17378 -0.41782 0.17986 -0.4125 0.17153 -0.41782 C 0.17031 -0.41991 0.16944 -0.42245 0.16806 -0.42431 C 0.16632 -0.42662 0.16372 -0.42801 0.16215 -0.43056 C 0.15434 -0.44259 0.16875 -0.42824 0.15729 -0.43866 C 0.15694 -0.44028 0.15694 -0.44213 0.15608 -0.44329 C 0.15486 -0.44491 0.15278 -0.44514 0.15122 -0.44653 C 0.14688 -0.45046 0.14462 -0.45695 0.14028 -0.46088 C 0.13785 -0.46343 0.13229 -0.46875 0.13229 -0.46852 C 0.125 -0.48218 0.1349 -0.46505 0.12639 -0.47662 C 0.12135 -0.48357 0.12569 -0.48403 0.11806 -0.48935 C 0.11615 -0.4963 0.11337 -0.49722 0.10851 -0.50046 C 0.10677 -0.50764 0.10434 -0.5081 0.09896 -0.50995 C 0.0967 -0.51597 0.09722 -0.51759 0.09184 -0.51945 C 0.08351 -0.52199 0.06684 -0.52593 0.06684 -0.5257 C 0.06007 -0.53148 0.06458 -0.52824 0.0526 -0.5338 C 0.04705 -0.53634 0.04167 -0.54306 0.03594 -0.54491 C 0.03038 -0.54653 0.02483 -0.54699 0.01927 -0.54815 C 0.00694 -0.54259 0.02483 -0.54907 0.01215 -0.54977 C 0.00174 -0.55023 -0.00851 -0.54861 -0.01892 -0.54815 C -0.02205 -0.54699 -0.02587 -0.54745 -0.02847 -0.54491 C -0.03177 -0.54167 -0.0316 -0.5412 -0.03559 -0.54005 C -0.0375 -0.53935 -0.03958 -0.53912 -0.04149 -0.53866 C -0.04306 -0.5382 -0.04462 -0.5375 -0.04618 -0.53704 C -0.05573 -0.52847 -0.06146 -0.51227 -0.06649 -0.49884 C -0.0684 -0.48565 -0.07031 -0.47361 -0.07361 -0.46088 C -0.07326 -0.45602 -0.07274 -0.45139 -0.0724 -0.44653 C -0.07187 -0.43912 -0.0717 -0.43171 -0.07118 -0.42431 C -0.06979 -0.40509 -0.06493 -0.38634 -0.06285 -0.36713 C -0.06267 -0.3632 -0.06111 -0.33218 -0.06059 -0.32755 C -0.05868 -0.3125 -0.0533 -0.29815 -0.05104 -0.2831 C -0.05017 -0.27245 -0.05069 -0.2632 -0.04618 -0.2544 C -0.04392 -0.24491 -0.04306 -0.2375 -0.03785 -0.23056 C -0.03681 -0.21991 -0.03542 -0.20857 -0.02847 -0.20208 C -0.02396 -0.19306 -0.02309 -0.18241 -0.01892 -0.17338 C -0.01684 -0.16227 -0.01285 -0.15139 -0.01285 -0.14005 " pathEditMode="relative" rAng="0" ptsTypes="fffffffffffffffffffffffffffffffffffffffffffffffffffffffffffffffffffffffffffffffffffffffffffffffffffffffffffffffffffffffffffffffffffffffffA">
                                      <p:cBhvr>
                                        <p:cTn id="8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12986 C -0.04497 -0.1287 -0.04271 -0.12755 -0.04028 -0.12662 C -0.03906 -0.12616 -0.03681 -0.12523 -0.03681 -0.12523 C -0.0316 -0.1206 -0.02622 -0.11921 -0.02014 -0.12199 C -0.01493 -0.11736 -0.00903 -0.11134 -0.00347 -0.10764 C 0.00139 -0.1044 0.00712 -0.10301 0.01198 -0.09977 C 0.01528 -0.09745 0.01823 -0.09444 0.02153 -0.0919 C 0.02535 -0.08495 0.0276 -0.08333 0.03351 -0.08079 C 0.03594 -0.07986 0.04062 -0.07755 0.04062 -0.07755 C 0.04548 -0.06759 0.03993 -0.07685 0.05139 -0.06968 C 0.06042 -0.06412 0.06771 -0.05532 0.0776 -0.05208 C 0.08611 -0.04421 0.10052 -0.04005 0.11094 -0.03773 C 0.12361 -0.02778 0.1375 -0.02662 0.15139 -0.02037 C 0.15642 -0.01574 0.15382 -0.01736 0.16094 -0.01551 C 0.16528 -0.01435 0.17396 -0.0125 0.17396 -0.0125 C 0.17621 -0.00347 0.18594 -0.00602 0.19305 -0.00301 C 0.2125 0.00509 0.23107 0.01019 0.25139 0.01296 C 0.2526 0.01181 0.25347 0.00995 0.25486 0.00972 C 0.25798 0.00903 0.27934 0.01806 0.28472 0.01921 C 0.30937 0.02454 0.33351 0.03009 0.35851 0.03194 C 0.37812 0.03565 0.39601 0.03472 0.41562 0.03194 C 0.42482 0.03611 0.41371 0.03241 0.42274 0.03032 C 0.43021 0.02847 0.43785 0.02824 0.44531 0.02732 C 0.46753 0.01875 0.49097 0.01644 0.51319 0.0081 C 0.53437 0.00023 0.55364 -0.01319 0.57517 -0.02037 C 0.58298 -0.02755 0.59357 -0.03426 0.6026 -0.03773 C 0.60989 -0.04375 0.6184 -0.04792 0.62517 -0.05532 C 0.62917 -0.05972 0.62969 -0.06412 0.63472 -0.06643 C 0.63507 -0.06806 0.63507 -0.06991 0.63594 -0.07106 C 0.6368 -0.07222 0.63871 -0.0713 0.63941 -0.07268 C 0.64618 -0.08727 0.6375 -0.08171 0.64531 -0.08542 C 0.65278 -0.10046 0.64062 -0.07755 0.65364 -0.09491 C 0.65451 -0.09606 0.65417 -0.09838 0.65486 -0.09977 C 0.65712 -0.1044 0.66059 -0.10903 0.66441 -0.11088 C 0.67031 -0.12199 0.68229 -0.14051 0.69062 -0.14745 C 0.69253 -0.1544 0.6967 -0.15903 0.70017 -0.16481 C 0.70347 -0.17824 0.69844 -0.1625 0.70486 -0.17106 C 0.70607 -0.17268 0.70625 -0.17569 0.70729 -0.17755 C 0.71024 -0.1831 0.71476 -0.18773 0.71805 -0.19329 C 0.71944 -0.20069 0.72205 -0.20787 0.72517 -0.21412 C 0.72743 -0.22431 0.72778 -0.23356 0.73351 -0.24097 C 0.7368 -0.25 0.73732 -0.2588 0.73941 -0.26806 C 0.7401 -0.2713 0.74097 -0.27431 0.74184 -0.27755 C 0.74219 -0.27917 0.74305 -0.28218 0.74305 -0.28218 C 0.74583 -0.30718 0.74479 -0.33056 0.74062 -0.35532 C 0.74097 -0.36065 0.74219 -0.36574 0.74184 -0.37106 C 0.74097 -0.38704 0.73732 -0.36991 0.74062 -0.38218 C 0.73003 -0.40347 0.73819 -0.43333 0.72031 -0.45046 C 0.71684 -0.46042 0.70937 -0.47292 0.7026 -0.47917 C 0.69462 -0.49468 0.68785 -0.49537 0.67864 -0.50602 C 0.66927 -0.5169 0.67812 -0.50903 0.67031 -0.51551 C 0.66649 -0.52662 0.67066 -0.51852 0.66198 -0.52523 C 0.65347 -0.53171 0.64687 -0.53843 0.63819 -0.54421 C 0.63698 -0.5463 0.63646 -0.54907 0.63472 -0.55046 C 0.63298 -0.55185 0.63055 -0.55116 0.62864 -0.55208 C 0.62535 -0.5537 0.62257 -0.55671 0.61927 -0.55856 C 0.61406 -0.55625 0.61285 -0.55926 0.60851 -0.56319 C 0.57917 -0.56088 0.55156 -0.55856 0.52274 -0.55208 C 0.51753 -0.54977 0.51232 -0.54722 0.50729 -0.54421 C 0.50295 -0.54167 0.49982 -0.53796 0.49514 -0.53634 C 0.49392 -0.52963 0.49201 -0.52708 0.48698 -0.52523 C 0.48507 -0.51643 0.47812 -0.51481 0.47396 -0.50764 C 0.46805 -0.49768 0.47326 -0.50116 0.46684 -0.49815 C 0.46163 -0.49306 0.46163 -0.48958 0.45729 -0.4838 C 0.45364 -0.47199 0.44601 -0.46505 0.44184 -0.4537 C 0.43854 -0.44491 0.43507 -0.43588 0.43229 -0.42662 C 0.42934 -0.41667 0.42951 -0.40995 0.42396 -0.40301 C 0.42153 -0.39653 0.42066 -0.39236 0.41684 -0.38704 C 0.41267 -0.3706 0.41962 -0.3956 0.41198 -0.37755 C 0.41111 -0.37569 0.41163 -0.37315 0.41094 -0.37106 C 0.41042 -0.36921 0.40937 -0.36806 0.40833 -0.36643 C 0.40764 -0.36319 0.40729 -0.35995 0.40607 -0.35694 C 0.40521 -0.35509 0.4033 -0.35417 0.4026 -0.35208 C 0.38802 -0.31273 0.4158 -0.37014 0.38819 -0.31713 C 0.38628 -0.31343 0.38594 -0.29977 0.38351 -0.29815 C 0.37656 -0.29375 0.3684 -0.29398 0.36094 -0.2919 C 0.35781 -0.27963 0.36232 -0.29537 0.35607 -0.28218 C 0.35121 -0.27222 0.35052 -0.26065 0.34427 -0.25231 C 0.34167 -0.24236 0.33941 -0.23032 0.33472 -0.22199 C 0.33333 -0.21944 0.33125 -0.21782 0.32986 -0.21551 C 0.32812 -0.2125 0.3276 -0.2081 0.32517 -0.20602 C 0.32118 -0.20278 0.32118 -0.20324 0.31805 -0.19815 C 0.31232 -0.18866 0.31024 -0.17731 0.3026 -0.16968 C 0.29635 -0.15718 0.29861 -0.16366 0.29531 -0.15046 C 0.29444 -0.14699 0.29201 -0.14444 0.29062 -0.14097 C 0.28785 -0.1338 0.2868 -0.12755 0.28229 -0.12199 C 0.27917 -0.11204 0.27743 -0.10579 0.27031 -0.10139 C 0.26701 -0.09421 0.26337 -0.0875 0.25972 -0.08079 C 0.25868 -0.07893 0.25851 -0.07593 0.25729 -0.07431 C 0.25521 -0.07153 0.25017 -0.06806 0.25017 -0.06806 C 0.24722 -0.06204 0.24357 -0.05625 0.24062 -0.05046 C 0.23472 -0.03866 0.24028 -0.04259 0.23351 -0.03935 C 0.22917 -0.02824 0.21545 -0.00787 0.20729 0.00023 C 0.20156 0.01551 0.20885 -0.00162 0.20017 0.01134 C 0.1934 0.0213 0.19167 0.02847 0.18107 0.03194 C 0.17378 0.04213 0.15989 0.04329 0.15017 0.04792 C 0.13351 0.04676 0.11684 0.04653 0.10017 0.04468 C 0.09774 0.04444 0.08038 0.03333 0.07639 0.03194 C 0.06649 0.02384 0.05399 0.02199 0.04427 0.01296 C 0.04132 0.00718 0.04114 0.00972 0.04305 0.00509 " pathEditMode="relative" ptsTypes="fffffffffffffffffffffffffffffffffffffffffffffffffffffffffffffffffffffffffffffffffffffffffffffffffffA">
                                      <p:cBhvr>
                                        <p:cTn id="1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000"/>
                            </p:stCondLst>
                            <p:childTnLst>
                              <p:par>
                                <p:cTn id="1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772400" cy="714379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Игра «Один - много»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65" name="Picture 17" descr="F:\Новая папка (2)вв\1854087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928802"/>
            <a:ext cx="5179245" cy="3452830"/>
          </a:xfrm>
          <a:prstGeom prst="rect">
            <a:avLst/>
          </a:prstGeom>
          <a:noFill/>
        </p:spPr>
      </p:pic>
      <p:pic>
        <p:nvPicPr>
          <p:cNvPr id="3074" name="Picture 2" descr="F:\Новая папка (2)вв\0_6ef9d_920dcf3b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500174"/>
            <a:ext cx="4536272" cy="2985613"/>
          </a:xfrm>
          <a:prstGeom prst="rect">
            <a:avLst/>
          </a:prstGeom>
          <a:noFill/>
        </p:spPr>
      </p:pic>
      <p:pic>
        <p:nvPicPr>
          <p:cNvPr id="3079" name="Picture 7" descr="F:\Новая папка (2)вв\1564594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500562" y="2071678"/>
            <a:ext cx="4317535" cy="3300426"/>
          </a:xfrm>
          <a:prstGeom prst="rect">
            <a:avLst/>
          </a:prstGeom>
          <a:noFill/>
        </p:spPr>
      </p:pic>
      <p:pic>
        <p:nvPicPr>
          <p:cNvPr id="3075" name="Picture 3" descr="F:\Новая папка (2)вв\0_6a779_ccd5cbad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714752"/>
            <a:ext cx="3002519" cy="1885956"/>
          </a:xfrm>
          <a:prstGeom prst="rect">
            <a:avLst/>
          </a:prstGeom>
          <a:noFill/>
        </p:spPr>
      </p:pic>
      <p:pic>
        <p:nvPicPr>
          <p:cNvPr id="3089" name="Picture 17" descr="F:\Новая папка (2)вв\0_8c06a_7d6e468c_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071678"/>
            <a:ext cx="2991523" cy="3127257"/>
          </a:xfrm>
          <a:prstGeom prst="rect">
            <a:avLst/>
          </a:prstGeom>
          <a:noFill/>
        </p:spPr>
      </p:pic>
      <p:pic>
        <p:nvPicPr>
          <p:cNvPr id="3087" name="Picture 15" descr="F:\Новая папка (2)вв\ab974e4071a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1571612"/>
            <a:ext cx="2649543" cy="3872605"/>
          </a:xfrm>
          <a:prstGeom prst="rect">
            <a:avLst/>
          </a:prstGeom>
          <a:noFill/>
        </p:spPr>
      </p:pic>
      <p:pic>
        <p:nvPicPr>
          <p:cNvPr id="3084" name="Picture 12" descr="F:\Новая папка (2)вв\koleso_2.png"/>
          <p:cNvPicPr>
            <a:picLocks noChangeAspect="1" noChangeArrowheads="1"/>
          </p:cNvPicPr>
          <p:nvPr/>
        </p:nvPicPr>
        <p:blipFill>
          <a:blip r:embed="rId8"/>
          <a:srcRect l="15000" t="8362" r="18203" b="8601"/>
          <a:stretch>
            <a:fillRect/>
          </a:stretch>
        </p:blipFill>
        <p:spPr bwMode="auto">
          <a:xfrm>
            <a:off x="785786" y="1928802"/>
            <a:ext cx="3071834" cy="3341293"/>
          </a:xfrm>
          <a:prstGeom prst="rect">
            <a:avLst/>
          </a:prstGeom>
          <a:noFill/>
        </p:spPr>
      </p:pic>
      <p:pic>
        <p:nvPicPr>
          <p:cNvPr id="36" name="Picture 12" descr="F:\Новая папка (2)вв\koleso_2.png"/>
          <p:cNvPicPr>
            <a:picLocks noChangeAspect="1" noChangeArrowheads="1"/>
          </p:cNvPicPr>
          <p:nvPr/>
        </p:nvPicPr>
        <p:blipFill>
          <a:blip r:embed="rId8"/>
          <a:srcRect l="15000" t="8362" r="18203" b="8601"/>
          <a:stretch>
            <a:fillRect/>
          </a:stretch>
        </p:blipFill>
        <p:spPr bwMode="auto">
          <a:xfrm>
            <a:off x="4071934" y="1071546"/>
            <a:ext cx="3071834" cy="3341293"/>
          </a:xfrm>
          <a:prstGeom prst="rect">
            <a:avLst/>
          </a:prstGeom>
          <a:noFill/>
        </p:spPr>
      </p:pic>
      <p:pic>
        <p:nvPicPr>
          <p:cNvPr id="37" name="Picture 12" descr="F:\Новая папка (2)вв\koleso_2.png"/>
          <p:cNvPicPr>
            <a:picLocks noChangeAspect="1" noChangeArrowheads="1"/>
          </p:cNvPicPr>
          <p:nvPr/>
        </p:nvPicPr>
        <p:blipFill>
          <a:blip r:embed="rId8"/>
          <a:srcRect l="15000" t="8362" r="18203" b="8601"/>
          <a:stretch>
            <a:fillRect/>
          </a:stretch>
        </p:blipFill>
        <p:spPr bwMode="auto">
          <a:xfrm>
            <a:off x="4643438" y="1571612"/>
            <a:ext cx="3071834" cy="3341293"/>
          </a:xfrm>
          <a:prstGeom prst="rect">
            <a:avLst/>
          </a:prstGeom>
          <a:noFill/>
        </p:spPr>
      </p:pic>
      <p:pic>
        <p:nvPicPr>
          <p:cNvPr id="38" name="Picture 12" descr="F:\Новая папка (2)вв\koleso_2.png"/>
          <p:cNvPicPr>
            <a:picLocks noChangeAspect="1" noChangeArrowheads="1"/>
          </p:cNvPicPr>
          <p:nvPr/>
        </p:nvPicPr>
        <p:blipFill>
          <a:blip r:embed="rId8"/>
          <a:srcRect l="15000" t="8362" r="18203" b="8601"/>
          <a:stretch>
            <a:fillRect/>
          </a:stretch>
        </p:blipFill>
        <p:spPr bwMode="auto">
          <a:xfrm>
            <a:off x="5286380" y="2214554"/>
            <a:ext cx="3071834" cy="3341293"/>
          </a:xfrm>
          <a:prstGeom prst="rect">
            <a:avLst/>
          </a:prstGeom>
          <a:noFill/>
        </p:spPr>
      </p:pic>
      <p:pic>
        <p:nvPicPr>
          <p:cNvPr id="3090" name="Picture 18" descr="F:\Новая папка (2)вв\pineapple_4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1142984"/>
            <a:ext cx="3560651" cy="4529148"/>
          </a:xfrm>
          <a:prstGeom prst="rect">
            <a:avLst/>
          </a:prstGeom>
          <a:noFill/>
        </p:spPr>
      </p:pic>
      <p:pic>
        <p:nvPicPr>
          <p:cNvPr id="3077" name="Picture 5" descr="F:\Новая папка (2)вв\1_MwsVakx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1428736"/>
            <a:ext cx="2214578" cy="4108203"/>
          </a:xfrm>
          <a:prstGeom prst="rect">
            <a:avLst/>
          </a:prstGeom>
          <a:noFill/>
        </p:spPr>
      </p:pic>
      <p:pic>
        <p:nvPicPr>
          <p:cNvPr id="3088" name="Picture 16" descr="F:\Новая папка (2)вв\0_6fcea_cd234c0a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53770" flipH="1">
            <a:off x="1374309" y="1205303"/>
            <a:ext cx="3690188" cy="3803773"/>
          </a:xfrm>
          <a:prstGeom prst="rect">
            <a:avLst/>
          </a:prstGeom>
          <a:noFill/>
        </p:spPr>
      </p:pic>
      <p:pic>
        <p:nvPicPr>
          <p:cNvPr id="3078" name="Picture 6" descr="F:\Новая папка (2)вв\017aa4a82d4f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2714620"/>
            <a:ext cx="4407217" cy="3002611"/>
          </a:xfrm>
          <a:prstGeom prst="rect">
            <a:avLst/>
          </a:prstGeom>
          <a:noFill/>
        </p:spPr>
      </p:pic>
      <p:pic>
        <p:nvPicPr>
          <p:cNvPr id="3083" name="Picture 11" descr="F:\Новая папка (2)вв\duck_PNG503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4876" y="1071546"/>
            <a:ext cx="3565536" cy="4734991"/>
          </a:xfrm>
          <a:prstGeom prst="rect">
            <a:avLst/>
          </a:prstGeom>
          <a:noFill/>
        </p:spPr>
      </p:pic>
      <p:pic>
        <p:nvPicPr>
          <p:cNvPr id="3076" name="Picture 4" descr="F:\Новая папка (2)вв\1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285720" y="1142984"/>
            <a:ext cx="4468822" cy="4468822"/>
          </a:xfrm>
          <a:prstGeom prst="rect">
            <a:avLst/>
          </a:prstGeom>
          <a:noFill/>
        </p:spPr>
      </p:pic>
      <p:pic>
        <p:nvPicPr>
          <p:cNvPr id="3080" name="Picture 8" descr="F:\Новая папка (2)вв\1607651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0034" y="1000108"/>
            <a:ext cx="3817513" cy="3566989"/>
          </a:xfrm>
          <a:prstGeom prst="rect">
            <a:avLst/>
          </a:prstGeom>
          <a:noFill/>
        </p:spPr>
      </p:pic>
      <p:pic>
        <p:nvPicPr>
          <p:cNvPr id="40" name="Picture 8" descr="F:\Новая папка (2)вв\1607651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4286248" y="857232"/>
            <a:ext cx="4123245" cy="3852657"/>
          </a:xfrm>
          <a:prstGeom prst="rect">
            <a:avLst/>
          </a:prstGeom>
          <a:noFill/>
        </p:spPr>
      </p:pic>
      <p:pic>
        <p:nvPicPr>
          <p:cNvPr id="3082" name="Picture 10" descr="F:\Новая папка (2)вв\120180143_large_DZH_43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2714612" y="2928934"/>
            <a:ext cx="4984638" cy="3418949"/>
          </a:xfrm>
          <a:prstGeom prst="rect">
            <a:avLst/>
          </a:prstGeom>
          <a:noFill/>
        </p:spPr>
      </p:pic>
      <p:pic>
        <p:nvPicPr>
          <p:cNvPr id="41" name="Picture 13" descr="F:\Новая папка (2)вв\kras31.png"/>
          <p:cNvPicPr>
            <a:picLocks noChangeAspect="1" noChangeArrowheads="1"/>
          </p:cNvPicPr>
          <p:nvPr/>
        </p:nvPicPr>
        <p:blipFill>
          <a:blip r:embed="rId17"/>
          <a:srcRect r="64336" b="50667"/>
          <a:stretch>
            <a:fillRect/>
          </a:stretch>
        </p:blipFill>
        <p:spPr bwMode="auto">
          <a:xfrm>
            <a:off x="6286512" y="3357562"/>
            <a:ext cx="2214578" cy="2643206"/>
          </a:xfrm>
          <a:prstGeom prst="rect">
            <a:avLst/>
          </a:prstGeom>
          <a:noFill/>
        </p:spPr>
      </p:pic>
      <p:pic>
        <p:nvPicPr>
          <p:cNvPr id="3085" name="Picture 13" descr="F:\Новая папка (2)вв\kras31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00034" y="1142984"/>
            <a:ext cx="6209588" cy="5357850"/>
          </a:xfrm>
          <a:prstGeom prst="rect">
            <a:avLst/>
          </a:prstGeom>
          <a:noFill/>
        </p:spPr>
      </p:pic>
      <p:pic>
        <p:nvPicPr>
          <p:cNvPr id="3086" name="Picture 14" descr="F:\Новая папка (2)вв\cooking_pan_PNG8407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143372" y="1714488"/>
            <a:ext cx="4592823" cy="4070455"/>
          </a:xfrm>
          <a:prstGeom prst="rect">
            <a:avLst/>
          </a:prstGeom>
          <a:noFill/>
        </p:spPr>
      </p:pic>
      <p:pic>
        <p:nvPicPr>
          <p:cNvPr id="3081" name="Picture 9" descr="F:\Новая папка (2)вв\97796281_large_element1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2928934"/>
            <a:ext cx="4249526" cy="2613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30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4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3" dur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6" dur="1"/>
                                        <p:tgtEl>
                                          <p:spTgt spid="30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2" dur="1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7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1" dur="1"/>
                                        <p:tgtEl>
                                          <p:spTgt spid="30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4" dur="1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0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5" dur="1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9" dur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6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1" dur="1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35" dur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38" dur="1"/>
                                        <p:tgtEl>
                                          <p:spTgt spid="3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4" dur="1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9" dur="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3" dur="1"/>
                                        <p:tgtEl>
                                          <p:spTgt spid="3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6" dur="1"/>
                                        <p:tgtEl>
                                          <p:spTgt spid="3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7" dur="1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85728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</a:t>
            </a:r>
            <a:endParaRPr lang="ru-RU" sz="96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571612"/>
            <a:ext cx="11416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0099FF"/>
                  </a:solidFill>
                  <a:prstDash val="solid"/>
                </a:ln>
                <a:solidFill>
                  <a:srgbClr val="0099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endParaRPr lang="ru-RU" sz="9600" b="1" cap="none" spc="0" dirty="0">
              <a:ln w="19050">
                <a:solidFill>
                  <a:srgbClr val="0099FF"/>
                </a:solidFill>
                <a:prstDash val="solid"/>
              </a:ln>
              <a:solidFill>
                <a:srgbClr val="0099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43834" y="1571612"/>
            <a:ext cx="11416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66FF33"/>
                  </a:solidFill>
                  <a:prstDash val="solid"/>
                </a:ln>
                <a:solidFill>
                  <a:srgbClr val="66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endParaRPr lang="ru-RU" sz="9600" b="1" cap="none" spc="0" dirty="0">
              <a:ln w="19050">
                <a:solidFill>
                  <a:srgbClr val="66FF33"/>
                </a:solidFill>
                <a:prstDash val="solid"/>
              </a:ln>
              <a:solidFill>
                <a:srgbClr val="66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43834" y="3214686"/>
            <a:ext cx="9509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66FFFF"/>
                  </a:solidFill>
                  <a:prstDash val="solid"/>
                </a:ln>
                <a:solidFill>
                  <a:srgbClr val="66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</a:t>
            </a:r>
            <a:endParaRPr lang="ru-RU" sz="9600" b="1" cap="none" spc="0" dirty="0">
              <a:ln w="19050">
                <a:solidFill>
                  <a:srgbClr val="66FFFF"/>
                </a:solidFill>
                <a:prstDash val="solid"/>
              </a:ln>
              <a:solidFill>
                <a:srgbClr val="66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14686"/>
            <a:ext cx="9509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</a:t>
            </a:r>
            <a:endParaRPr lang="ru-RU" sz="96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500570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00FF"/>
                  </a:solidFill>
                  <a:prstDash val="solid"/>
                </a:ln>
                <a:solidFill>
                  <a:srgbClr val="FF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</a:t>
            </a:r>
            <a:endParaRPr lang="ru-RU" sz="9600" b="1" cap="none" spc="0" dirty="0">
              <a:ln w="19050">
                <a:solidFill>
                  <a:srgbClr val="FF00FF"/>
                </a:solidFill>
                <a:prstDash val="solid"/>
              </a:ln>
              <a:solidFill>
                <a:srgbClr val="FF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43834" y="4500570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66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</a:t>
            </a:r>
            <a:endParaRPr lang="ru-RU" sz="9600" b="1" cap="none" spc="0" dirty="0">
              <a:ln w="19050">
                <a:solidFill>
                  <a:srgbClr val="FF6600"/>
                </a:solidFill>
                <a:prstDash val="solid"/>
              </a:ln>
              <a:solidFill>
                <a:srgbClr val="FF66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43834" y="285728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CC00FF"/>
                  </a:solidFill>
                  <a:prstDash val="solid"/>
                </a:ln>
                <a:solidFill>
                  <a:srgbClr val="CC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</a:t>
            </a:r>
            <a:endParaRPr lang="ru-RU" sz="9600" b="1" cap="none" spc="0" dirty="0">
              <a:ln w="19050">
                <a:solidFill>
                  <a:srgbClr val="CC00FF"/>
                </a:solidFill>
                <a:prstDash val="solid"/>
              </a:ln>
              <a:solidFill>
                <a:srgbClr val="CC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1785918" y="1285860"/>
            <a:ext cx="2071702" cy="12144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1785918" y="2428868"/>
            <a:ext cx="2071702" cy="4286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1785918" y="3357562"/>
            <a:ext cx="2071702" cy="57150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1643042" y="3857628"/>
            <a:ext cx="2143140" cy="15716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357818" y="1285860"/>
            <a:ext cx="2214578" cy="114300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357818" y="2500306"/>
            <a:ext cx="2214578" cy="35719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429256" y="3429000"/>
            <a:ext cx="1857388" cy="5000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500694" y="3857628"/>
            <a:ext cx="2000264" cy="15716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" descr="D:\оля\сад\презентация наша группа\картинки для слайдов\65872241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-357214"/>
            <a:ext cx="6371462" cy="6272940"/>
          </a:xfrm>
          <a:prstGeom prst="rect">
            <a:avLst/>
          </a:prstGeom>
          <a:noFill/>
        </p:spPr>
      </p:pic>
      <p:pic>
        <p:nvPicPr>
          <p:cNvPr id="4098" name="Picture 2" descr="F:\Новая папка (2)вв\__20111130_118805427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7" y="1350512"/>
            <a:ext cx="2643205" cy="3577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-1214478" y="-428630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388" y="285728"/>
            <a:ext cx="8915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66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</a:t>
            </a:r>
            <a:endParaRPr lang="ru-RU" sz="9600" b="1" cap="none" spc="0" dirty="0">
              <a:ln w="19050">
                <a:solidFill>
                  <a:srgbClr val="FF6600"/>
                </a:solidFill>
                <a:prstDash val="solid"/>
              </a:ln>
              <a:solidFill>
                <a:srgbClr val="FF66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29520" y="2571744"/>
            <a:ext cx="14542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66FF33"/>
                  </a:solidFill>
                  <a:prstDash val="solid"/>
                </a:ln>
                <a:solidFill>
                  <a:srgbClr val="66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</a:t>
            </a:r>
            <a:endParaRPr lang="ru-RU" sz="9600" b="1" cap="none" spc="0" dirty="0">
              <a:ln w="19050">
                <a:solidFill>
                  <a:srgbClr val="66FF33"/>
                </a:solidFill>
                <a:prstDash val="solid"/>
              </a:ln>
              <a:solidFill>
                <a:srgbClr val="66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58082" y="3857628"/>
            <a:ext cx="10695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66FFFF"/>
                  </a:solidFill>
                  <a:prstDash val="solid"/>
                </a:ln>
                <a:solidFill>
                  <a:srgbClr val="66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</a:t>
            </a:r>
            <a:endParaRPr lang="ru-RU" sz="9600" b="1" cap="none" spc="0" dirty="0">
              <a:ln w="19050">
                <a:solidFill>
                  <a:srgbClr val="66FFFF"/>
                </a:solidFill>
                <a:prstDash val="solid"/>
              </a:ln>
              <a:solidFill>
                <a:srgbClr val="66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4786322"/>
            <a:ext cx="7857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</a:t>
            </a:r>
            <a:endParaRPr lang="ru-RU" sz="96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86644" y="1357298"/>
            <a:ext cx="10086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0">
                  <a:solidFill>
                    <a:srgbClr val="CC00FF"/>
                  </a:solidFill>
                  <a:prstDash val="solid"/>
                </a:ln>
                <a:solidFill>
                  <a:srgbClr val="CC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Ё</a:t>
            </a:r>
            <a:endParaRPr lang="ru-RU" sz="9600" b="1" cap="none" spc="0" dirty="0">
              <a:ln w="19050">
                <a:solidFill>
                  <a:srgbClr val="CC00FF"/>
                </a:solidFill>
                <a:prstDash val="solid"/>
              </a:ln>
              <a:solidFill>
                <a:srgbClr val="CC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429124" y="1285860"/>
            <a:ext cx="2071702" cy="12144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572000" y="2143116"/>
            <a:ext cx="2857520" cy="7143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572000" y="3357562"/>
            <a:ext cx="3071834" cy="7143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572000" y="3786190"/>
            <a:ext cx="2571768" cy="90012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429124" y="4214818"/>
            <a:ext cx="1928826" cy="12144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" descr="D:\оля\сад\презентация наша группа\картинки для слайдов\65872241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-214338"/>
            <a:ext cx="6371462" cy="6272940"/>
          </a:xfrm>
          <a:prstGeom prst="rect">
            <a:avLst/>
          </a:prstGeom>
          <a:noFill/>
        </p:spPr>
      </p:pic>
      <p:pic>
        <p:nvPicPr>
          <p:cNvPr id="5122" name="Picture 2" descr="F:\Новая папка (2)вв\__20111130_118805427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714488"/>
            <a:ext cx="2479829" cy="335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857232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Игра «Лабиринт»</a:t>
            </a:r>
          </a:p>
        </p:txBody>
      </p:sp>
      <p:sp>
        <p:nvSpPr>
          <p:cNvPr id="21" name="Стрелка вправо 20"/>
          <p:cNvSpPr/>
          <p:nvPr/>
        </p:nvSpPr>
        <p:spPr>
          <a:xfrm flipV="1">
            <a:off x="2000232" y="1571612"/>
            <a:ext cx="2000264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9633379" flipH="1" flipV="1">
            <a:off x="1970444" y="2381746"/>
            <a:ext cx="2000264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flipV="1">
            <a:off x="2071670" y="3357562"/>
            <a:ext cx="1857388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9214051" flipH="1" flipV="1">
            <a:off x="1795594" y="4466435"/>
            <a:ext cx="2471845" cy="25412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2143108" y="5786454"/>
            <a:ext cx="1357322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286380" y="5857892"/>
            <a:ext cx="1357322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702446" flipH="1">
            <a:off x="4655282" y="4429297"/>
            <a:ext cx="2326922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flipV="1">
            <a:off x="5357818" y="3357562"/>
            <a:ext cx="1857388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755408" flipH="1" flipV="1">
            <a:off x="5133015" y="2359697"/>
            <a:ext cx="2112067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flipV="1">
            <a:off x="5072066" y="1571612"/>
            <a:ext cx="2000264" cy="2143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8143900" y="1357298"/>
            <a:ext cx="214314" cy="1143008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8143900" y="3929066"/>
            <a:ext cx="214314" cy="1143008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5400000">
            <a:off x="5857041" y="5501545"/>
            <a:ext cx="216000" cy="1357322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10800000">
            <a:off x="4429124" y="3929066"/>
            <a:ext cx="216000" cy="92869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4429124" y="2000240"/>
            <a:ext cx="216000" cy="500066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rot="5400000">
            <a:off x="3213835" y="500885"/>
            <a:ext cx="216000" cy="1357322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rot="10800000" flipV="1">
            <a:off x="1071538" y="1571612"/>
            <a:ext cx="216000" cy="92869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 rot="10800000" flipV="1">
            <a:off x="1071538" y="4071942"/>
            <a:ext cx="214314" cy="107157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2" name="AutoShape 4" descr="https://img-fotki.yandex.ru/get/3702/200418627.b9/0_1306ee_94124202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img-fotki.yandex.ru/get/3702/200418627.b9/0_1306ee_94124202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https://img-fotki.yandex.ru/get/3702/200418627.b9/0_1306ee_94124202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7" name="Picture 9" descr="F:\Новая папка (2)вв\0_1306ee_94124202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28604"/>
            <a:ext cx="1071570" cy="1473369"/>
          </a:xfrm>
          <a:prstGeom prst="rect">
            <a:avLst/>
          </a:prstGeom>
          <a:noFill/>
        </p:spPr>
      </p:pic>
      <p:pic>
        <p:nvPicPr>
          <p:cNvPr id="37899" name="Picture 11" descr="http://img0.liveinternet.ru/images/attach/c/4/82/29/82029542_7fb8a121b4a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268598"/>
            <a:ext cx="1874840" cy="2106562"/>
          </a:xfrm>
          <a:prstGeom prst="rect">
            <a:avLst/>
          </a:prstGeom>
          <a:noFill/>
        </p:spPr>
      </p:pic>
      <p:pic>
        <p:nvPicPr>
          <p:cNvPr id="37903" name="Picture 15" descr="http://clipartfreecollection.top/cliparts/necklace-clipart/cliparti1_necklace-clipart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393800" y="2464588"/>
            <a:ext cx="1214446" cy="1571635"/>
          </a:xfrm>
          <a:prstGeom prst="rect">
            <a:avLst/>
          </a:prstGeom>
          <a:noFill/>
        </p:spPr>
      </p:pic>
      <p:pic>
        <p:nvPicPr>
          <p:cNvPr id="37905" name="Picture 17" descr="http://www.picshare.ru/uploads/140811/7nLMoHQp0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5000636"/>
            <a:ext cx="1818461" cy="1543418"/>
          </a:xfrm>
          <a:prstGeom prst="rect">
            <a:avLst/>
          </a:prstGeom>
          <a:noFill/>
        </p:spPr>
      </p:pic>
      <p:pic>
        <p:nvPicPr>
          <p:cNvPr id="37907" name="Picture 19" descr="http://www.playcast.ru/uploads/2016/02/23/1747979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786058"/>
            <a:ext cx="1428760" cy="1184657"/>
          </a:xfrm>
          <a:prstGeom prst="rect">
            <a:avLst/>
          </a:prstGeom>
          <a:noFill/>
        </p:spPr>
      </p:pic>
      <p:pic>
        <p:nvPicPr>
          <p:cNvPr id="37909" name="Picture 21" descr="http://izymryd-krony.ru/assets/gallery/different%20foto/118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42852"/>
            <a:ext cx="1643074" cy="1643074"/>
          </a:xfrm>
          <a:prstGeom prst="rect">
            <a:avLst/>
          </a:prstGeom>
          <a:noFill/>
        </p:spPr>
      </p:pic>
      <p:pic>
        <p:nvPicPr>
          <p:cNvPr id="37911" name="Picture 23" descr="http://img1.liveinternet.ru/images/attach/c/9/126/562/126562439_0009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2571744"/>
            <a:ext cx="1143008" cy="1246432"/>
          </a:xfrm>
          <a:prstGeom prst="rect">
            <a:avLst/>
          </a:prstGeom>
          <a:noFill/>
        </p:spPr>
      </p:pic>
      <p:pic>
        <p:nvPicPr>
          <p:cNvPr id="37913" name="Picture 25" descr="http://img-fotki.yandex.ru/get/5004/47407354.d6a/0_155de0_d7e4786a_ori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496" y="428604"/>
            <a:ext cx="1073463" cy="1714488"/>
          </a:xfrm>
          <a:prstGeom prst="rect">
            <a:avLst/>
          </a:prstGeom>
          <a:noFill/>
        </p:spPr>
      </p:pic>
      <p:pic>
        <p:nvPicPr>
          <p:cNvPr id="37915" name="Picture 27" descr="http://img-fotki.yandex.ru/get/4706/47407354.2ab/0_91a74_4f80f43a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7158" y="5000636"/>
            <a:ext cx="1746408" cy="1378849"/>
          </a:xfrm>
          <a:prstGeom prst="rect">
            <a:avLst/>
          </a:prstGeom>
          <a:noFill/>
        </p:spPr>
      </p:pic>
      <p:sp>
        <p:nvSpPr>
          <p:cNvPr id="47" name="Заголовок 1"/>
          <p:cNvSpPr txBox="1">
            <a:spLocks/>
          </p:cNvSpPr>
          <p:nvPr/>
        </p:nvSpPr>
        <p:spPr>
          <a:xfrm>
            <a:off x="571472" y="-285776"/>
            <a:ext cx="822960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«Угадай чего не стало?»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0" dur="1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0" dur="1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0" dur="1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0" dur="1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0" dur="1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0" dur="1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0" dur="1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6" dur="1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0" dur="1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0" dur="1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71472" y="428604"/>
            <a:ext cx="7772400" cy="13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«Посчитай-ка»</a:t>
            </a:r>
          </a:p>
          <a:p>
            <a:pPr algn="ctr">
              <a:defRPr/>
            </a:pPr>
            <a:r>
              <a:rPr lang="ru-RU" sz="2800" kern="0" dirty="0">
                <a:solidFill>
                  <a:srgbClr val="7030A0"/>
                </a:solidFill>
              </a:rPr>
              <a:t>Это Соня. Помоги Соне посчитать сапоги.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dev_2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9751" y="1571612"/>
            <a:ext cx="2403551" cy="4120373"/>
          </a:xfrm>
        </p:spPr>
      </p:pic>
      <p:pic>
        <p:nvPicPr>
          <p:cNvPr id="6146" name="Picture 2" descr="F:\Новая папка (2)вв\ab974e4071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357430"/>
            <a:ext cx="1011171" cy="1477939"/>
          </a:xfrm>
          <a:prstGeom prst="rect">
            <a:avLst/>
          </a:prstGeom>
          <a:noFill/>
        </p:spPr>
      </p:pic>
      <p:pic>
        <p:nvPicPr>
          <p:cNvPr id="18" name="Picture 2" descr="F:\Новая папка (2)вв\ab974e4071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00174"/>
            <a:ext cx="1011171" cy="1477939"/>
          </a:xfrm>
          <a:prstGeom prst="rect">
            <a:avLst/>
          </a:prstGeom>
          <a:noFill/>
        </p:spPr>
      </p:pic>
      <p:pic>
        <p:nvPicPr>
          <p:cNvPr id="19" name="Picture 2" descr="F:\Новая папка (2)вв\ab974e4071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428736"/>
            <a:ext cx="1011171" cy="1477939"/>
          </a:xfrm>
          <a:prstGeom prst="rect">
            <a:avLst/>
          </a:prstGeom>
          <a:noFill/>
        </p:spPr>
      </p:pic>
      <p:pic>
        <p:nvPicPr>
          <p:cNvPr id="20" name="Picture 2" descr="F:\Новая папка (2)вв\ab974e4071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1011171" cy="1477939"/>
          </a:xfrm>
          <a:prstGeom prst="rect">
            <a:avLst/>
          </a:prstGeom>
          <a:noFill/>
        </p:spPr>
      </p:pic>
      <p:pic>
        <p:nvPicPr>
          <p:cNvPr id="21" name="Picture 2" descr="F:\Новая папка (2)вв\ab974e4071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714752"/>
            <a:ext cx="1011171" cy="1477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ee274eec8975bd4ed446e3fac328d22523f6a"/>
</p:tagLst>
</file>

<file path=ppt/theme/theme1.xml><?xml version="1.0" encoding="utf-8"?>
<a:theme xmlns:a="http://schemas.openxmlformats.org/drawingml/2006/main" name="автоматизация звуков с - с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автоматизация звуков с - сь</Template>
  <TotalTime>583</TotalTime>
  <Words>223</Words>
  <Application>Microsoft Office PowerPoint</Application>
  <PresentationFormat>Экран (4:3)</PresentationFormat>
  <Paragraphs>89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автоматизация звуков с - сь</vt:lpstr>
      <vt:lpstr>Автоматизация звуков  с - сь</vt:lpstr>
      <vt:lpstr>са</vt:lpstr>
      <vt:lpstr>ас</vt:lpstr>
      <vt:lpstr>аса</vt:lpstr>
      <vt:lpstr>Игра «Один - много»</vt:lpstr>
      <vt:lpstr>Презентация PowerPoint</vt:lpstr>
      <vt:lpstr>Презентация PowerPoint</vt:lpstr>
      <vt:lpstr>Игра «Лабиринт»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«В гостях у гнома»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59</cp:revision>
  <dcterms:created xsi:type="dcterms:W3CDTF">2016-09-19T08:41:31Z</dcterms:created>
  <dcterms:modified xsi:type="dcterms:W3CDTF">2021-11-10T10:48:22Z</dcterms:modified>
</cp:coreProperties>
</file>